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00" y="-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, Richard" userId="db8873e7-71b7-4346-b3e5-70f32269cbd5" providerId="ADAL" clId="{9A4331C6-F276-4A69-9243-214886B92948}"/>
    <pc:docChg chg="undo custSel modSld">
      <pc:chgData name="Ly, Richard" userId="db8873e7-71b7-4346-b3e5-70f32269cbd5" providerId="ADAL" clId="{9A4331C6-F276-4A69-9243-214886B92948}" dt="2026-05-19T20:53:01.285" v="2826" actId="113"/>
      <pc:docMkLst>
        <pc:docMk/>
      </pc:docMkLst>
      <pc:sldChg chg="modSp mod">
        <pc:chgData name="Ly, Richard" userId="db8873e7-71b7-4346-b3e5-70f32269cbd5" providerId="ADAL" clId="{9A4331C6-F276-4A69-9243-214886B92948}" dt="2026-05-19T20:48:55.272" v="2814" actId="113"/>
        <pc:sldMkLst>
          <pc:docMk/>
          <pc:sldMk cId="2544213656" sldId="257"/>
        </pc:sldMkLst>
        <pc:graphicFrameChg chg="modGraphic">
          <ac:chgData name="Ly, Richard" userId="db8873e7-71b7-4346-b3e5-70f32269cbd5" providerId="ADAL" clId="{9A4331C6-F276-4A69-9243-214886B92948}" dt="2026-05-19T20:48:55.272" v="2814" actId="113"/>
          <ac:graphicFrameMkLst>
            <pc:docMk/>
            <pc:sldMk cId="2544213656" sldId="257"/>
            <ac:graphicFrameMk id="3" creationId="{00000000-0000-0000-0000-000000000000}"/>
          </ac:graphicFrameMkLst>
        </pc:graphicFrameChg>
      </pc:sldChg>
      <pc:sldChg chg="modSp mod">
        <pc:chgData name="Ly, Richard" userId="db8873e7-71b7-4346-b3e5-70f32269cbd5" providerId="ADAL" clId="{9A4331C6-F276-4A69-9243-214886B92948}" dt="2026-05-19T20:50:06.873" v="2818" actId="113"/>
        <pc:sldMkLst>
          <pc:docMk/>
          <pc:sldMk cId="427298326" sldId="258"/>
        </pc:sldMkLst>
        <pc:graphicFrameChg chg="modGraphic">
          <ac:chgData name="Ly, Richard" userId="db8873e7-71b7-4346-b3e5-70f32269cbd5" providerId="ADAL" clId="{9A4331C6-F276-4A69-9243-214886B92948}" dt="2026-05-19T20:50:06.873" v="2818" actId="113"/>
          <ac:graphicFrameMkLst>
            <pc:docMk/>
            <pc:sldMk cId="427298326" sldId="258"/>
            <ac:graphicFrameMk id="3" creationId="{00000000-0000-0000-0000-000000000000}"/>
          </ac:graphicFrameMkLst>
        </pc:graphicFrameChg>
      </pc:sldChg>
      <pc:sldChg chg="modSp mod">
        <pc:chgData name="Ly, Richard" userId="db8873e7-71b7-4346-b3e5-70f32269cbd5" providerId="ADAL" clId="{9A4331C6-F276-4A69-9243-214886B92948}" dt="2026-05-19T20:51:39.671" v="2822" actId="113"/>
        <pc:sldMkLst>
          <pc:docMk/>
          <pc:sldMk cId="1698581091" sldId="259"/>
        </pc:sldMkLst>
        <pc:graphicFrameChg chg="modGraphic">
          <ac:chgData name="Ly, Richard" userId="db8873e7-71b7-4346-b3e5-70f32269cbd5" providerId="ADAL" clId="{9A4331C6-F276-4A69-9243-214886B92948}" dt="2026-05-19T20:51:39.671" v="2822" actId="113"/>
          <ac:graphicFrameMkLst>
            <pc:docMk/>
            <pc:sldMk cId="1698581091" sldId="259"/>
            <ac:graphicFrameMk id="2" creationId="{00000000-0000-0000-0000-000000000000}"/>
          </ac:graphicFrameMkLst>
        </pc:graphicFrameChg>
      </pc:sldChg>
      <pc:sldChg chg="modSp mod">
        <pc:chgData name="Ly, Richard" userId="db8873e7-71b7-4346-b3e5-70f32269cbd5" providerId="ADAL" clId="{9A4331C6-F276-4A69-9243-214886B92948}" dt="2026-05-19T20:53:01.285" v="2826" actId="113"/>
        <pc:sldMkLst>
          <pc:docMk/>
          <pc:sldMk cId="407416353" sldId="260"/>
        </pc:sldMkLst>
        <pc:graphicFrameChg chg="modGraphic">
          <ac:chgData name="Ly, Richard" userId="db8873e7-71b7-4346-b3e5-70f32269cbd5" providerId="ADAL" clId="{9A4331C6-F276-4A69-9243-214886B92948}" dt="2026-05-19T20:53:01.285" v="2826" actId="113"/>
          <ac:graphicFrameMkLst>
            <pc:docMk/>
            <pc:sldMk cId="407416353" sldId="260"/>
            <ac:graphicFrameMk id="3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15271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66758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65331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552412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9153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0204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58520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23669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77498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27500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414228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A5FC7-9A58-4E8D-B795-46F8436DAD6B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E4D79-7917-49BD-9D48-BD38339F1CE4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29372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46463" y="1533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800632"/>
              </p:ext>
            </p:extLst>
          </p:nvPr>
        </p:nvGraphicFramePr>
        <p:xfrm>
          <a:off x="2" y="-167640"/>
          <a:ext cx="12191998" cy="7025640"/>
        </p:xfrm>
        <a:graphic>
          <a:graphicData uri="http://schemas.openxmlformats.org/drawingml/2006/table">
            <a:tbl>
              <a:tblPr/>
              <a:tblGrid>
                <a:gridCol w="1348026">
                  <a:extLst>
                    <a:ext uri="{9D8B030D-6E8A-4147-A177-3AD203B41FA5}">
                      <a16:colId xmlns:a16="http://schemas.microsoft.com/office/drawing/2014/main" val="550023722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54573253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381696580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79644784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81165790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605723685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58257163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642680827"/>
                    </a:ext>
                  </a:extLst>
                </a:gridCol>
                <a:gridCol w="1407790">
                  <a:extLst>
                    <a:ext uri="{9D8B030D-6E8A-4147-A177-3AD203B41FA5}">
                      <a16:colId xmlns:a16="http://schemas.microsoft.com/office/drawing/2014/main" val="1610089346"/>
                    </a:ext>
                  </a:extLst>
                </a:gridCol>
              </a:tblGrid>
              <a:tr h="525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 JH Girls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DATE: 3/08/22</a:t>
                      </a:r>
                      <a:endParaRPr lang="en-U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 Singles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i="1" u="sng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UTC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2248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81449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Chase Davis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152259"/>
                  </a:ext>
                </a:extLst>
              </a:tr>
              <a:tr h="266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Cascia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Central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Sequoyah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59236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(4)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860071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BYE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Eric Bryant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32931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Yukon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212880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0, 2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26474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Titus Shaw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51266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Carl Albert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74425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3156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Amane Lily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4647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Broken Arrow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55132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59434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Matias Duran Viscarra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74858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Memorial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03346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38550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Robert Browne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20342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1, 1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Casady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53257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279405"/>
                  </a:ext>
                </a:extLst>
              </a:tr>
              <a:tr h="86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Declan Sherry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894715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Cascia Hall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63887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NOAH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Heritage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219255"/>
                  </a:ext>
                </a:extLst>
              </a:tr>
              <a:tr h="86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Jackson Nelson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67944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(3)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Bixby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265272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(4)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 4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69620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Preston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Gastgeb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391186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81802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88897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Clark Beard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172820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87364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48931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Austin Liu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8166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Jenk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18290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(2)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9738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Grant Majors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32301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1, 1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Sequoyah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6, 1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222823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79593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Max Moore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28148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Cimarron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6438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211709"/>
                  </a:ext>
                </a:extLst>
              </a:tr>
              <a:tr h="86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Jeremiah Williby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67913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1, 2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23075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0106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Liam Norman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60553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NOAH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10139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0, 0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921415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Evan Fellrath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555091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Heritage Hall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4604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E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A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34189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0, 2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8484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Cascia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Memorial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4511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Jenks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F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B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Cimarron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961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Jenks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Sequoyah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083329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G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C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0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16038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2-0, Injury Default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950904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Cimarron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793497"/>
                  </a:ext>
                </a:extLst>
              </a:tr>
              <a:tr h="840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>
                          <a:effectLst/>
                          <a:latin typeface="Times New Roman" panose="02020603050405020304" pitchFamily="18" charset="0"/>
                        </a:rPr>
                        <a:t>Loser H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</a:rPr>
                        <a:t>Loser D</a:t>
                      </a: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970" marR="389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88366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90BCFFFD-50C1-4629-BCF0-0A371380E840}"/>
              </a:ext>
            </a:extLst>
          </p:cNvPr>
          <p:cNvSpPr/>
          <p:nvPr/>
        </p:nvSpPr>
        <p:spPr>
          <a:xfrm>
            <a:off x="4581802" y="5934670"/>
            <a:ext cx="30283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#1 Singles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A0092C-D927-EE38-FF8A-BAC4B2C48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560" y="4047559"/>
            <a:ext cx="2434645" cy="4289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2AF9A0-9F3F-9344-8EAA-01EB7F466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577" y="4047559"/>
            <a:ext cx="2438611" cy="4328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5C138B-3ED6-3E55-DC12-2AF3D3041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504" y="1100671"/>
            <a:ext cx="2438611" cy="4328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BE8745-2601-7C75-C818-599342027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356" y="1100671"/>
            <a:ext cx="2438611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13656"/>
      </p:ext>
    </p:extLst>
  </p:cSld>
  <p:clrMapOvr>
    <a:masterClrMapping/>
  </p:clrMapOvr>
  <p:transition spd="med" advTm="10473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207886"/>
              </p:ext>
            </p:extLst>
          </p:nvPr>
        </p:nvGraphicFramePr>
        <p:xfrm>
          <a:off x="-4" y="-18"/>
          <a:ext cx="12192008" cy="6923064"/>
        </p:xfrm>
        <a:graphic>
          <a:graphicData uri="http://schemas.openxmlformats.org/drawingml/2006/table">
            <a:tbl>
              <a:tblPr/>
              <a:tblGrid>
                <a:gridCol w="1348027">
                  <a:extLst>
                    <a:ext uri="{9D8B030D-6E8A-4147-A177-3AD203B41FA5}">
                      <a16:colId xmlns:a16="http://schemas.microsoft.com/office/drawing/2014/main" val="2841743101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394275417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2612653143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2388502816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2454971648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3119971033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3668629561"/>
                    </a:ext>
                  </a:extLst>
                </a:gridCol>
                <a:gridCol w="1348027">
                  <a:extLst>
                    <a:ext uri="{9D8B030D-6E8A-4147-A177-3AD203B41FA5}">
                      <a16:colId xmlns:a16="http://schemas.microsoft.com/office/drawing/2014/main" val="552335789"/>
                    </a:ext>
                  </a:extLst>
                </a:gridCol>
                <a:gridCol w="1407792">
                  <a:extLst>
                    <a:ext uri="{9D8B030D-6E8A-4147-A177-3AD203B41FA5}">
                      <a16:colId xmlns:a16="http://schemas.microsoft.com/office/drawing/2014/main" val="2141607645"/>
                    </a:ext>
                  </a:extLst>
                </a:gridCol>
              </a:tblGrid>
              <a:tr h="1842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 Extra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Gavin Ogilbee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408314"/>
                  </a:ext>
                </a:extLst>
              </a:tr>
              <a:tr h="82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 Extra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Cimarron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Regent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683668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389413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Nathan Connor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2, (2)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1152777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NOAH Extra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56461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19040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Benjamin Dumalag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279005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873409"/>
                  </a:ext>
                </a:extLst>
              </a:tr>
              <a:tr h="936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1, 3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435205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Garrison Loe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360297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0, 2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348266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562213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Will Benzer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755049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Central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641911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54636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Ian Johnson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032547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0, 3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Jenks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980238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994155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Lukas Zivko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488651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666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Cimarron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3097596"/>
                  </a:ext>
                </a:extLst>
              </a:tr>
              <a:tr h="155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Jenks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Liam Robertson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Bixby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519821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3, (3)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Casady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5, 2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727178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2, (6)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964671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Nash Pyles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055228"/>
                  </a:ext>
                </a:extLst>
              </a:tr>
              <a:tr h="6107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Memorial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161474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38702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Jace Cruz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807416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1, 2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Carl Albert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504341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996044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Gabe Cottingham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546812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Sequoyah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669904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927879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Grayson Horton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238104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4, 3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Yukon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4, 3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954072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5107867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Ford Dickinson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7820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Cascia Hall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887900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382958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H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Coen Conner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090753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Heritage Hall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7579568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114468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Jayden Le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653585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Broken Arrow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006232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637789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Aashrith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Veduvaka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703180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NOAH Extra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Bixby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Regent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635991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E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A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495478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(3)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93946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OCA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Central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567637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Carl Albert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F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B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Central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153637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Carl Albert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Yukon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983725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2, (5)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G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C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3, (4)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33593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1, 2</a:t>
                      </a: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6420"/>
                  </a:ext>
                </a:extLst>
              </a:tr>
              <a:tr h="84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Heritage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Cascia Hall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147273"/>
                  </a:ext>
                </a:extLst>
              </a:tr>
              <a:tr h="93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>
                          <a:effectLst/>
                          <a:latin typeface="Times New Roman" panose="02020603050405020304" pitchFamily="18" charset="0"/>
                        </a:rPr>
                        <a:t>Loser H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</a:rPr>
                        <a:t>Loser D</a:t>
                      </a: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1" marR="39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8052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2C7320A8-645D-46CD-95AC-0031CCBC0103}"/>
              </a:ext>
            </a:extLst>
          </p:cNvPr>
          <p:cNvSpPr/>
          <p:nvPr/>
        </p:nvSpPr>
        <p:spPr>
          <a:xfrm>
            <a:off x="4581801" y="5934670"/>
            <a:ext cx="3028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#2 Singles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92E920-82A0-2D26-F65A-10A4062B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281" y="1212368"/>
            <a:ext cx="2438611" cy="4328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E36EA-C5A3-79CD-6B9A-3F916E736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280" y="4166817"/>
            <a:ext cx="2438611" cy="4328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AD920E-C11D-5CD9-2E13-A610C4DAE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721" y="1212368"/>
            <a:ext cx="2438611" cy="4328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D5C77A-2CBF-8BA2-8C96-5AAB39BA9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721" y="4166817"/>
            <a:ext cx="2438611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8326"/>
      </p:ext>
    </p:extLst>
  </p:cSld>
  <p:clrMapOvr>
    <a:masterClrMapping/>
  </p:clrMapOvr>
  <p:transition spd="med" advTm="11247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4662699" y="1782763"/>
            <a:ext cx="2849286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824887"/>
              </p:ext>
            </p:extLst>
          </p:nvPr>
        </p:nvGraphicFramePr>
        <p:xfrm>
          <a:off x="4" y="-42"/>
          <a:ext cx="12191999" cy="6881067"/>
        </p:xfrm>
        <a:graphic>
          <a:graphicData uri="http://schemas.openxmlformats.org/drawingml/2006/table">
            <a:tbl>
              <a:tblPr/>
              <a:tblGrid>
                <a:gridCol w="1348026">
                  <a:extLst>
                    <a:ext uri="{9D8B030D-6E8A-4147-A177-3AD203B41FA5}">
                      <a16:colId xmlns:a16="http://schemas.microsoft.com/office/drawing/2014/main" val="3013150745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126487178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71057649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4018809566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487999820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940955747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325898208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989605137"/>
                    </a:ext>
                  </a:extLst>
                </a:gridCol>
                <a:gridCol w="1407791">
                  <a:extLst>
                    <a:ext uri="{9D8B030D-6E8A-4147-A177-3AD203B41FA5}">
                      <a16:colId xmlns:a16="http://schemas.microsoft.com/office/drawing/2014/main" val="498388522"/>
                    </a:ext>
                  </a:extLst>
                </a:gridCol>
              </a:tblGrid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Osten/Velmurugan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95744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Sequoyah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Bixby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Bixby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73405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228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 2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Knudsen/Thomas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2, 0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51816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7154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(6)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40653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Burdick/B. Loe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43532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70350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0, 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65525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Hillock/Yandell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81316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1, 0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NOAH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(9)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72325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54197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Firestone/Moore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4897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Memorial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65653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18997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Bunch/Lamb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7779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4, 1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35536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81233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Randels/Weinmeister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83025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28642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Cimarron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3, 0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NOAH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54371"/>
                  </a:ext>
                </a:extLst>
              </a:tr>
              <a:tr h="1397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Regent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Gipson/Ritch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Broken Arrow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09165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(0)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3, (3)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69527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4, 4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80756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Bentley/L. Purdum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54569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Yukon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503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(4)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79156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Sutterfield/Whitefield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64685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(0)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0, 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96809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52121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Garabelli</a:t>
                      </a: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/Godish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99125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99339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0, (8)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12117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Benien</a:t>
                      </a: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/Kendrick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17627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2, (5)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Cascia Hall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6, 1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64845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645149"/>
                  </a:ext>
                </a:extLst>
              </a:tr>
              <a:tr h="1397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Goode/Swanson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70502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Jenks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4037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1, 1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198246"/>
                  </a:ext>
                </a:extLst>
              </a:tr>
              <a:tr h="1397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H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Matlock/Rodden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59305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3, 2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84496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1253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Dykema/Johnson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88103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10111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62796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Fouda/Prescott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818844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</a:t>
                      </a:r>
                      <a:r>
                        <a:rPr lang="en-US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Seqouyah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</a:t>
                      </a:r>
                      <a:endParaRPr lang="en-US" sz="7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332688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E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A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14680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0, (6)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3, 4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080232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Heritage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358971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Casady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F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B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Memorial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796975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Yukon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37086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 1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G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C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0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686210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1, 2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3, 2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248736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Jenks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940859"/>
                  </a:ext>
                </a:extLst>
              </a:tr>
              <a:tr h="1013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>
                          <a:effectLst/>
                          <a:latin typeface="Times New Roman" panose="02020603050405020304" pitchFamily="18" charset="0"/>
                        </a:rPr>
                        <a:t>Loser H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D</a:t>
                      </a: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62" marR="3976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078423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8FB7E6B1-A0D1-4D9D-B520-579396CF7DF8}"/>
              </a:ext>
            </a:extLst>
          </p:cNvPr>
          <p:cNvSpPr/>
          <p:nvPr/>
        </p:nvSpPr>
        <p:spPr>
          <a:xfrm>
            <a:off x="4404672" y="5934670"/>
            <a:ext cx="3382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#1 Doubles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CAD533-493F-DB9B-5FE8-3746B981E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471" y="1079012"/>
            <a:ext cx="2438611" cy="432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F30C32-6C1A-79F5-F108-561F371EC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520" y="1079012"/>
            <a:ext cx="2438611" cy="432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FB5FB6B-BA0A-0526-45B2-FDE200203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519" y="4100689"/>
            <a:ext cx="2438611" cy="4328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6E920D-A222-9C06-960E-BAEF8A5C3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258" y="4060117"/>
            <a:ext cx="2438611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81091"/>
      </p:ext>
    </p:extLst>
  </p:cSld>
  <p:clrMapOvr>
    <a:masterClrMapping/>
  </p:clrMapOvr>
  <p:transition spd="med" advTm="10791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0646" y="551182"/>
            <a:ext cx="22826577" cy="5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085426"/>
              </p:ext>
            </p:extLst>
          </p:nvPr>
        </p:nvGraphicFramePr>
        <p:xfrm>
          <a:off x="1" y="15"/>
          <a:ext cx="12191998" cy="6852428"/>
        </p:xfrm>
        <a:graphic>
          <a:graphicData uri="http://schemas.openxmlformats.org/drawingml/2006/table">
            <a:tbl>
              <a:tblPr/>
              <a:tblGrid>
                <a:gridCol w="1348026">
                  <a:extLst>
                    <a:ext uri="{9D8B030D-6E8A-4147-A177-3AD203B41FA5}">
                      <a16:colId xmlns:a16="http://schemas.microsoft.com/office/drawing/2014/main" val="1041825504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900199212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447120626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49136600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310252541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374606544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1287559728"/>
                    </a:ext>
                  </a:extLst>
                </a:gridCol>
                <a:gridCol w="1348026">
                  <a:extLst>
                    <a:ext uri="{9D8B030D-6E8A-4147-A177-3AD203B41FA5}">
                      <a16:colId xmlns:a16="http://schemas.microsoft.com/office/drawing/2014/main" val="2064073160"/>
                    </a:ext>
                  </a:extLst>
                </a:gridCol>
                <a:gridCol w="1407790">
                  <a:extLst>
                    <a:ext uri="{9D8B030D-6E8A-4147-A177-3AD203B41FA5}">
                      <a16:colId xmlns:a16="http://schemas.microsoft.com/office/drawing/2014/main" val="2267789496"/>
                    </a:ext>
                  </a:extLst>
                </a:gridCol>
              </a:tblGrid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Butchko/Houde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Sequoyah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46743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Heritage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Carl Albert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Cascia Hall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Jenks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88148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13552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0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Reichenbach/Sanford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99327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Carl Alber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27326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2, (7)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2, 4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062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Pitts/Vyas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9589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Casady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509705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2, 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128210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Casady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Harrison/Ross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94463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1, (5)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Sequoyah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25009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5688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Stickney/Nallamothu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30645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Bixby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38230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225635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Williams/Worth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Bixby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23796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4, 4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2923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02780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Cook/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Maslennikov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01377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Heritage Hall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Heritage Hall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52942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Casady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OCA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Cascia Hall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Bixby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972882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Consolation Champ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OCA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Carl/Schlosser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Broken Arrow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Champion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26924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0, 4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Regent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(11)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63723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(6)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1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45558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Gaona/Herold Ramirez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21707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08302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20832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Lindley/Shaw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09331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Central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</a:t>
                      </a: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(5)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30665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448871"/>
                  </a:ext>
                </a:extLst>
              </a:tr>
              <a:tr h="128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Bui/D. Purdum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23952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Yukon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329007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62294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Yukon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Barnard/Teal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89357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0, 4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Jenks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15253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87817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Truong/Ward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55900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Memorial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967079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1, 3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59631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Allen/Nichols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97915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1, (4)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Cimarron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2, (3)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1680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33073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James/Mayes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000804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NOAH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NOAH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Broken Arrow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52588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83002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Foegelle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/Stegall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739782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Broken Arrow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Sequoyah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65265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Carl Albert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E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A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Regent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50768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1, 0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2, 1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34964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Heritage Hall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Regent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304740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Cimarron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F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B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Regent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174088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Central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Jenks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800" b="1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Place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48298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2, (1)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Cimarron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G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Loser C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Edmond Memorial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8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(6)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252836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0, 1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en-US" sz="800" b="1" u="non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2, (1)</a:t>
                      </a:r>
                      <a:endParaRPr lang="en-US" sz="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043583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Edmond Cimarron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Edmond Memorial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335939"/>
                  </a:ext>
                </a:extLst>
              </a:tr>
              <a:tr h="1072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0" dirty="0">
                          <a:effectLst/>
                          <a:latin typeface="Times New Roman" panose="02020603050405020304" pitchFamily="18" charset="0"/>
                        </a:rPr>
                        <a:t>Loser H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Times New Roman" panose="02020603050405020304" pitchFamily="18" charset="0"/>
                        </a:rPr>
                        <a:t>Loser D</a:t>
                      </a: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26" marR="391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563010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FBEAAF60-7E50-4C29-B02D-D20144FD3A7E}"/>
              </a:ext>
            </a:extLst>
          </p:cNvPr>
          <p:cNvSpPr/>
          <p:nvPr/>
        </p:nvSpPr>
        <p:spPr>
          <a:xfrm>
            <a:off x="4404672" y="5934670"/>
            <a:ext cx="3382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#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Doubles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5C5818-5E8F-096B-5C1D-F5B1446AA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299" y="1126864"/>
            <a:ext cx="2438611" cy="432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BE595F-5C90-D579-4BAE-7A1233078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073" y="4087899"/>
            <a:ext cx="2438611" cy="4328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000CBC-25AA-0F2E-E2B4-8E6E29103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450" y="4087135"/>
            <a:ext cx="2438611" cy="4328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092105-F8F2-EFC9-CE07-3E63E5E46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450" y="1128048"/>
            <a:ext cx="2438611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6353"/>
      </p:ext>
    </p:extLst>
  </p:cSld>
  <p:clrMapOvr>
    <a:masterClrMapping/>
  </p:clrMapOvr>
  <p:transition spd="med" advTm="11165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3421ca5-da73-4b3f-8fdc-aff2e3af8e6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52644B4AFD5540BDC210A04486B52B" ma:contentTypeVersion="5" ma:contentTypeDescription="Create a new document." ma:contentTypeScope="" ma:versionID="5bd991698a3b8641b7140149d39a2a10">
  <xsd:schema xmlns:xsd="http://www.w3.org/2001/XMLSchema" xmlns:xs="http://www.w3.org/2001/XMLSchema" xmlns:p="http://schemas.microsoft.com/office/2006/metadata/properties" xmlns:ns3="b3421ca5-da73-4b3f-8fdc-aff2e3af8e6b" targetNamespace="http://schemas.microsoft.com/office/2006/metadata/properties" ma:root="true" ma:fieldsID="0a778543f4b3a9086ef15c8d71f9f0cc" ns3:_="">
    <xsd:import namespace="b3421ca5-da73-4b3f-8fdc-aff2e3af8e6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21ca5-da73-4b3f-8fdc-aff2e3af8e6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114C84-6D29-41B8-98ED-5D52A2A6525B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b3421ca5-da73-4b3f-8fdc-aff2e3af8e6b"/>
    <ds:schemaRef ds:uri="http://schemas.microsoft.com/office/2006/metadata/properties"/>
    <ds:schemaRef ds:uri="http://purl.org/dc/dcmitype/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378E4D0-AB3C-43C6-A2E3-6260DCACB3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421ca5-da73-4b3f-8fdc-aff2e3af8e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329EDF-30FD-4E50-92D1-C0EF1B8CD2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3542</TotalTime>
  <Words>2368</Words>
  <Application>Microsoft Office PowerPoint</Application>
  <PresentationFormat>Widescreen</PresentationFormat>
  <Paragraphs>1584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Ashley, Tyler</dc:creator>
  <cp:lastModifiedBy>Ly, Richard</cp:lastModifiedBy>
  <cp:revision>202</cp:revision>
  <cp:lastPrinted>2023-05-01T22:46:47Z</cp:lastPrinted>
  <dcterms:created xsi:type="dcterms:W3CDTF">2019-03-07T19:42:07Z</dcterms:created>
  <dcterms:modified xsi:type="dcterms:W3CDTF">2026-05-19T20:53:09Z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0x010100CA52644B4AFD5540BDC210A04486B52B</vt:lpwstr>
  </property>
  <property fmtid="{D5CDD505-2E9C-101B-9397-08002B2CF9AE}" pid="3" name="MSIP_Label_63dd00df-010c-4647-b299-918823b7a4f3_Enabled">
    <vt:lpwstr>true</vt:lpwstr>
  </property>
  <property fmtid="{D5CDD505-2E9C-101B-9397-08002B2CF9AE}" pid="4" name="MSIP_Label_63dd00df-010c-4647-b299-918823b7a4f3_SetDate">
    <vt:lpwstr>2026-05-12T05:23:56Z</vt:lpwstr>
  </property>
  <property fmtid="{D5CDD505-2E9C-101B-9397-08002B2CF9AE}" pid="5" name="MSIP_Label_63dd00df-010c-4647-b299-918823b7a4f3_Method">
    <vt:lpwstr>Standard</vt:lpwstr>
  </property>
  <property fmtid="{D5CDD505-2E9C-101B-9397-08002B2CF9AE}" pid="6" name="MSIP_Label_63dd00df-010c-4647-b299-918823b7a4f3_Name">
    <vt:lpwstr>defa4170-0d19-0005-0004-bc88714345d2</vt:lpwstr>
  </property>
  <property fmtid="{D5CDD505-2E9C-101B-9397-08002B2CF9AE}" pid="7" name="MSIP_Label_63dd00df-010c-4647-b299-918823b7a4f3_SiteId">
    <vt:lpwstr>7a734afc-57e3-40d0-97f2-024f9b148309</vt:lpwstr>
  </property>
  <property fmtid="{D5CDD505-2E9C-101B-9397-08002B2CF9AE}" pid="8" name="MSIP_Label_63dd00df-010c-4647-b299-918823b7a4f3_ActionId">
    <vt:lpwstr>90a96e87-6b62-48fe-bc89-abc33049ca85</vt:lpwstr>
  </property>
  <property fmtid="{D5CDD505-2E9C-101B-9397-08002B2CF9AE}" pid="9" name="MSIP_Label_63dd00df-010c-4647-b299-918823b7a4f3_ContentBits">
    <vt:lpwstr>0</vt:lpwstr>
  </property>
  <property fmtid="{D5CDD505-2E9C-101B-9397-08002B2CF9AE}" pid="10" name="MSIP_Label_63dd00df-010c-4647-b299-918823b7a4f3_Tag">
    <vt:lpwstr>10, 3, 0, 1</vt:lpwstr>
  </property>
</Properties>
</file>