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5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y, Tyler" userId="edfbff05-f735-4b45-b4e8-5930d37b0036" providerId="ADAL" clId="{5676F280-6351-4F06-83CF-91001A940B4D}"/>
    <pc:docChg chg="custSel modSld">
      <pc:chgData name="Ashley, Tyler" userId="edfbff05-f735-4b45-b4e8-5930d37b0036" providerId="ADAL" clId="{5676F280-6351-4F06-83CF-91001A940B4D}" dt="2026-05-06T01:26:08.529" v="154" actId="20577"/>
      <pc:docMkLst>
        <pc:docMk/>
      </pc:docMkLst>
      <pc:sldChg chg="addSp modSp mod">
        <pc:chgData name="Ashley, Tyler" userId="edfbff05-f735-4b45-b4e8-5930d37b0036" providerId="ADAL" clId="{5676F280-6351-4F06-83CF-91001A940B4D}" dt="2026-05-04T00:40:27.108" v="142" actId="20577"/>
        <pc:sldMkLst>
          <pc:docMk/>
          <pc:sldMk cId="2024299526" sldId="256"/>
        </pc:sldMkLst>
        <pc:spChg chg="mod">
          <ac:chgData name="Ashley, Tyler" userId="edfbff05-f735-4b45-b4e8-5930d37b0036" providerId="ADAL" clId="{5676F280-6351-4F06-83CF-91001A940B4D}" dt="2026-05-04T00:40:27.108" v="142" actId="20577"/>
          <ac:spMkLst>
            <pc:docMk/>
            <pc:sldMk cId="2024299526" sldId="256"/>
            <ac:spMk id="7" creationId="{00000000-0000-0000-0000-000000000000}"/>
          </ac:spMkLst>
        </pc:spChg>
        <pc:picChg chg="add mod">
          <ac:chgData name="Ashley, Tyler" userId="edfbff05-f735-4b45-b4e8-5930d37b0036" providerId="ADAL" clId="{5676F280-6351-4F06-83CF-91001A940B4D}" dt="2026-05-04T00:25:37.408" v="56" actId="1076"/>
          <ac:picMkLst>
            <pc:docMk/>
            <pc:sldMk cId="2024299526" sldId="256"/>
            <ac:picMk id="3" creationId="{BF598AF1-B4D3-F72D-AD80-2E0F7242560F}"/>
          </ac:picMkLst>
        </pc:picChg>
        <pc:picChg chg="add mod">
          <ac:chgData name="Ashley, Tyler" userId="edfbff05-f735-4b45-b4e8-5930d37b0036" providerId="ADAL" clId="{5676F280-6351-4F06-83CF-91001A940B4D}" dt="2026-05-04T00:24:14.971" v="46" actId="1076"/>
          <ac:picMkLst>
            <pc:docMk/>
            <pc:sldMk cId="2024299526" sldId="256"/>
            <ac:picMk id="10" creationId="{6AE8DB93-B64A-6421-FE12-81844D06A9BF}"/>
          </ac:picMkLst>
        </pc:picChg>
        <pc:picChg chg="add mod">
          <ac:chgData name="Ashley, Tyler" userId="edfbff05-f735-4b45-b4e8-5930d37b0036" providerId="ADAL" clId="{5676F280-6351-4F06-83CF-91001A940B4D}" dt="2026-05-04T00:25:34.194" v="55" actId="1076"/>
          <ac:picMkLst>
            <pc:docMk/>
            <pc:sldMk cId="2024299526" sldId="256"/>
            <ac:picMk id="1026" creationId="{9CDB71A5-5983-3ECB-CEDB-B653519C14F7}"/>
          </ac:picMkLst>
        </pc:picChg>
        <pc:picChg chg="add mod">
          <ac:chgData name="Ashley, Tyler" userId="edfbff05-f735-4b45-b4e8-5930d37b0036" providerId="ADAL" clId="{5676F280-6351-4F06-83CF-91001A940B4D}" dt="2026-05-04T00:19:57.309" v="19" actId="1076"/>
          <ac:picMkLst>
            <pc:docMk/>
            <pc:sldMk cId="2024299526" sldId="256"/>
            <ac:picMk id="1030" creationId="{BDB8945B-4EA2-16E8-7339-6AB0EE0189E9}"/>
          </ac:picMkLst>
        </pc:picChg>
        <pc:picChg chg="add mod">
          <ac:chgData name="Ashley, Tyler" userId="edfbff05-f735-4b45-b4e8-5930d37b0036" providerId="ADAL" clId="{5676F280-6351-4F06-83CF-91001A940B4D}" dt="2026-05-04T00:21:32.251" v="32" actId="1076"/>
          <ac:picMkLst>
            <pc:docMk/>
            <pc:sldMk cId="2024299526" sldId="256"/>
            <ac:picMk id="1032" creationId="{09868081-AEAC-A1C7-5C51-6446C562E72D}"/>
          </ac:picMkLst>
        </pc:picChg>
        <pc:picChg chg="add mod">
          <ac:chgData name="Ashley, Tyler" userId="edfbff05-f735-4b45-b4e8-5930d37b0036" providerId="ADAL" clId="{5676F280-6351-4F06-83CF-91001A940B4D}" dt="2026-05-04T00:25:23.058" v="54" actId="1076"/>
          <ac:picMkLst>
            <pc:docMk/>
            <pc:sldMk cId="2024299526" sldId="256"/>
            <ac:picMk id="1036" creationId="{6676293D-7779-FAA2-817D-F552943C7A9A}"/>
          </ac:picMkLst>
        </pc:picChg>
      </pc:sldChg>
      <pc:sldChg chg="addSp modSp mod">
        <pc:chgData name="Ashley, Tyler" userId="edfbff05-f735-4b45-b4e8-5930d37b0036" providerId="ADAL" clId="{5676F280-6351-4F06-83CF-91001A940B4D}" dt="2026-05-06T01:26:08.529" v="154" actId="20577"/>
        <pc:sldMkLst>
          <pc:docMk/>
          <pc:sldMk cId="2544213656" sldId="257"/>
        </pc:sldMkLst>
        <pc:graphicFrameChg chg="modGraphic">
          <ac:chgData name="Ashley, Tyler" userId="edfbff05-f735-4b45-b4e8-5930d37b0036" providerId="ADAL" clId="{5676F280-6351-4F06-83CF-91001A940B4D}" dt="2026-05-06T01:26:08.529" v="154" actId="20577"/>
          <ac:graphicFrameMkLst>
            <pc:docMk/>
            <pc:sldMk cId="2544213656" sldId="257"/>
            <ac:graphicFrameMk id="3" creationId="{00000000-0000-0000-0000-000000000000}"/>
          </ac:graphicFrameMkLst>
        </pc:graphicFrameChg>
        <pc:picChg chg="add mod">
          <ac:chgData name="Ashley, Tyler" userId="edfbff05-f735-4b45-b4e8-5930d37b0036" providerId="ADAL" clId="{5676F280-6351-4F06-83CF-91001A940B4D}" dt="2026-05-04T00:17:59.080" v="5" actId="1076"/>
          <ac:picMkLst>
            <pc:docMk/>
            <pc:sldMk cId="2544213656" sldId="257"/>
            <ac:picMk id="2" creationId="{4E9DCA61-35C6-F8F8-4E12-1E09F3FB75B4}"/>
          </ac:picMkLst>
        </pc:picChg>
        <pc:picChg chg="mod">
          <ac:chgData name="Ashley, Tyler" userId="edfbff05-f735-4b45-b4e8-5930d37b0036" providerId="ADAL" clId="{5676F280-6351-4F06-83CF-91001A940B4D}" dt="2026-05-04T00:22:21.757" v="39" actId="1076"/>
          <ac:picMkLst>
            <pc:docMk/>
            <pc:sldMk cId="2544213656" sldId="257"/>
            <ac:picMk id="6" creationId="{3F7F91F1-ECD1-4634-A083-6DA5DD6ABA6D}"/>
          </ac:picMkLst>
        </pc:picChg>
        <pc:picChg chg="mod">
          <ac:chgData name="Ashley, Tyler" userId="edfbff05-f735-4b45-b4e8-5930d37b0036" providerId="ADAL" clId="{5676F280-6351-4F06-83CF-91001A940B4D}" dt="2026-05-04T00:20:37.865" v="26" actId="1076"/>
          <ac:picMkLst>
            <pc:docMk/>
            <pc:sldMk cId="2544213656" sldId="257"/>
            <ac:picMk id="7" creationId="{8014024F-F13A-D288-653E-2A372670BC98}"/>
          </ac:picMkLst>
        </pc:picChg>
        <pc:picChg chg="add mod">
          <ac:chgData name="Ashley, Tyler" userId="edfbff05-f735-4b45-b4e8-5930d37b0036" providerId="ADAL" clId="{5676F280-6351-4F06-83CF-91001A940B4D}" dt="2026-05-04T00:19:18.860" v="16" actId="1076"/>
          <ac:picMkLst>
            <pc:docMk/>
            <pc:sldMk cId="2544213656" sldId="257"/>
            <ac:picMk id="8" creationId="{06D8678D-FB84-747E-EABC-273C38948C08}"/>
          </ac:picMkLst>
        </pc:picChg>
        <pc:picChg chg="mod">
          <ac:chgData name="Ashley, Tyler" userId="edfbff05-f735-4b45-b4e8-5930d37b0036" providerId="ADAL" clId="{5676F280-6351-4F06-83CF-91001A940B4D}" dt="2026-05-04T00:26:03.235" v="60" actId="1076"/>
          <ac:picMkLst>
            <pc:docMk/>
            <pc:sldMk cId="2544213656" sldId="257"/>
            <ac:picMk id="9" creationId="{DF7DAE95-9573-235D-254C-80C251144CB7}"/>
          </ac:picMkLst>
        </pc:picChg>
        <pc:picChg chg="mod">
          <ac:chgData name="Ashley, Tyler" userId="edfbff05-f735-4b45-b4e8-5930d37b0036" providerId="ADAL" clId="{5676F280-6351-4F06-83CF-91001A940B4D}" dt="2026-05-04T00:20:52.094" v="29" actId="1076"/>
          <ac:picMkLst>
            <pc:docMk/>
            <pc:sldMk cId="2544213656" sldId="257"/>
            <ac:picMk id="11" creationId="{B6B35975-48A1-64D0-4C93-810978FC79FF}"/>
          </ac:picMkLst>
        </pc:picChg>
        <pc:picChg chg="mod">
          <ac:chgData name="Ashley, Tyler" userId="edfbff05-f735-4b45-b4e8-5930d37b0036" providerId="ADAL" clId="{5676F280-6351-4F06-83CF-91001A940B4D}" dt="2026-05-04T00:22:37.892" v="42" actId="1076"/>
          <ac:picMkLst>
            <pc:docMk/>
            <pc:sldMk cId="2544213656" sldId="257"/>
            <ac:picMk id="12" creationId="{E8AA5680-9DCD-494E-BE0E-F877CC98EE98}"/>
          </ac:picMkLst>
        </pc:picChg>
        <pc:picChg chg="add mod">
          <ac:chgData name="Ashley, Tyler" userId="edfbff05-f735-4b45-b4e8-5930d37b0036" providerId="ADAL" clId="{5676F280-6351-4F06-83CF-91001A940B4D}" dt="2026-05-04T00:20:15.283" v="22" actId="1076"/>
          <ac:picMkLst>
            <pc:docMk/>
            <pc:sldMk cId="2544213656" sldId="257"/>
            <ac:picMk id="13" creationId="{BCF343CB-45F2-4F8D-382A-C538E8791153}"/>
          </ac:picMkLst>
        </pc:picChg>
        <pc:picChg chg="mod">
          <ac:chgData name="Ashley, Tyler" userId="edfbff05-f735-4b45-b4e8-5930d37b0036" providerId="ADAL" clId="{5676F280-6351-4F06-83CF-91001A940B4D}" dt="2026-05-04T00:20:26.500" v="23" actId="1076"/>
          <ac:picMkLst>
            <pc:docMk/>
            <pc:sldMk cId="2544213656" sldId="257"/>
            <ac:picMk id="15" creationId="{4E7AA438-35A0-E487-3156-14DF9A18B81F}"/>
          </ac:picMkLst>
        </pc:picChg>
        <pc:picChg chg="add mod">
          <ac:chgData name="Ashley, Tyler" userId="edfbff05-f735-4b45-b4e8-5930d37b0036" providerId="ADAL" clId="{5676F280-6351-4F06-83CF-91001A940B4D}" dt="2026-05-04T00:22:02.611" v="37" actId="1076"/>
          <ac:picMkLst>
            <pc:docMk/>
            <pc:sldMk cId="2544213656" sldId="257"/>
            <ac:picMk id="17" creationId="{5394C075-D6F3-3916-4E9A-3777DE1D8D21}"/>
          </ac:picMkLst>
        </pc:picChg>
        <pc:picChg chg="add mod">
          <ac:chgData name="Ashley, Tyler" userId="edfbff05-f735-4b45-b4e8-5930d37b0036" providerId="ADAL" clId="{5676F280-6351-4F06-83CF-91001A940B4D}" dt="2026-05-04T00:24:35.251" v="50" actId="1076"/>
          <ac:picMkLst>
            <pc:docMk/>
            <pc:sldMk cId="2544213656" sldId="257"/>
            <ac:picMk id="19" creationId="{2A905EF7-AD91-6BF3-F3F1-A521E56C1B0F}"/>
          </ac:picMkLst>
        </pc:picChg>
        <pc:picChg chg="mod">
          <ac:chgData name="Ashley, Tyler" userId="edfbff05-f735-4b45-b4e8-5930d37b0036" providerId="ADAL" clId="{5676F280-6351-4F06-83CF-91001A940B4D}" dt="2026-05-04T00:22:31.624" v="41" actId="1076"/>
          <ac:picMkLst>
            <pc:docMk/>
            <pc:sldMk cId="2544213656" sldId="257"/>
            <ac:picMk id="20" creationId="{4C7544CD-C47B-D3A0-883B-93875F1B6FEA}"/>
          </ac:picMkLst>
        </pc:picChg>
        <pc:picChg chg="mod">
          <ac:chgData name="Ashley, Tyler" userId="edfbff05-f735-4b45-b4e8-5930d37b0036" providerId="ADAL" clId="{5676F280-6351-4F06-83CF-91001A940B4D}" dt="2026-05-04T00:22:43.829" v="43" actId="1076"/>
          <ac:picMkLst>
            <pc:docMk/>
            <pc:sldMk cId="2544213656" sldId="257"/>
            <ac:picMk id="22" creationId="{8D235B74-40F2-48CA-8F83-0551DDB6812F}"/>
          </ac:picMkLst>
        </pc:picChg>
        <pc:picChg chg="add mod">
          <ac:chgData name="Ashley, Tyler" userId="edfbff05-f735-4b45-b4e8-5930d37b0036" providerId="ADAL" clId="{5676F280-6351-4F06-83CF-91001A940B4D}" dt="2026-05-04T00:25:55.393" v="59" actId="1076"/>
          <ac:picMkLst>
            <pc:docMk/>
            <pc:sldMk cId="2544213656" sldId="257"/>
            <ac:picMk id="23" creationId="{63CCC1AF-4964-CEE9-A1F8-E3C8EBA45B17}"/>
          </ac:picMkLst>
        </pc:picChg>
        <pc:picChg chg="mod">
          <ac:chgData name="Ashley, Tyler" userId="edfbff05-f735-4b45-b4e8-5930d37b0036" providerId="ADAL" clId="{5676F280-6351-4F06-83CF-91001A940B4D}" dt="2026-05-04T00:22:26.610" v="40" actId="1076"/>
          <ac:picMkLst>
            <pc:docMk/>
            <pc:sldMk cId="2544213656" sldId="257"/>
            <ac:picMk id="32" creationId="{57E0E441-69AE-3B8A-C31C-16CE21F02C4B}"/>
          </ac:picMkLst>
        </pc:picChg>
      </pc:sldChg>
      <pc:sldChg chg="addSp modSp mod">
        <pc:chgData name="Ashley, Tyler" userId="edfbff05-f735-4b45-b4e8-5930d37b0036" providerId="ADAL" clId="{5676F280-6351-4F06-83CF-91001A940B4D}" dt="2026-05-04T00:34:48.048" v="136" actId="1076"/>
        <pc:sldMkLst>
          <pc:docMk/>
          <pc:sldMk cId="427298326" sldId="258"/>
        </pc:sldMkLst>
        <pc:picChg chg="mod">
          <ac:chgData name="Ashley, Tyler" userId="edfbff05-f735-4b45-b4e8-5930d37b0036" providerId="ADAL" clId="{5676F280-6351-4F06-83CF-91001A940B4D}" dt="2026-05-04T00:29:55.128" v="94" actId="1076"/>
          <ac:picMkLst>
            <pc:docMk/>
            <pc:sldMk cId="427298326" sldId="258"/>
            <ac:picMk id="2" creationId="{9C8167C2-D147-4046-868E-6963C0E81D2F}"/>
          </ac:picMkLst>
        </pc:picChg>
        <pc:picChg chg="mod">
          <ac:chgData name="Ashley, Tyler" userId="edfbff05-f735-4b45-b4e8-5930d37b0036" providerId="ADAL" clId="{5676F280-6351-4F06-83CF-91001A940B4D}" dt="2026-05-04T00:29:45.110" v="92" actId="1076"/>
          <ac:picMkLst>
            <pc:docMk/>
            <pc:sldMk cId="427298326" sldId="258"/>
            <ac:picMk id="4" creationId="{03E49422-0DEE-03E0-7FF0-DF00E7016FBA}"/>
          </ac:picMkLst>
        </pc:picChg>
        <pc:picChg chg="add mod">
          <ac:chgData name="Ashley, Tyler" userId="edfbff05-f735-4b45-b4e8-5930d37b0036" providerId="ADAL" clId="{5676F280-6351-4F06-83CF-91001A940B4D}" dt="2026-05-04T00:26:17.348" v="62" actId="1076"/>
          <ac:picMkLst>
            <pc:docMk/>
            <pc:sldMk cId="427298326" sldId="258"/>
            <ac:picMk id="5" creationId="{6D195D97-2566-BC3F-92AA-2DFBFC4B02FF}"/>
          </ac:picMkLst>
        </pc:picChg>
        <pc:picChg chg="mod">
          <ac:chgData name="Ashley, Tyler" userId="edfbff05-f735-4b45-b4e8-5930d37b0036" providerId="ADAL" clId="{5676F280-6351-4F06-83CF-91001A940B4D}" dt="2026-05-04T00:29:27.829" v="90" actId="1076"/>
          <ac:picMkLst>
            <pc:docMk/>
            <pc:sldMk cId="427298326" sldId="258"/>
            <ac:picMk id="7" creationId="{0CA69BC7-84E8-EA4B-3B9D-7A4767F6E911}"/>
          </ac:picMkLst>
        </pc:picChg>
        <pc:picChg chg="mod">
          <ac:chgData name="Ashley, Tyler" userId="edfbff05-f735-4b45-b4e8-5930d37b0036" providerId="ADAL" clId="{5676F280-6351-4F06-83CF-91001A940B4D}" dt="2026-05-04T00:29:32.969" v="91" actId="1076"/>
          <ac:picMkLst>
            <pc:docMk/>
            <pc:sldMk cId="427298326" sldId="258"/>
            <ac:picMk id="8" creationId="{563221EE-3BF6-4FC4-90A0-22DBAA8AFC8D}"/>
          </ac:picMkLst>
        </pc:picChg>
        <pc:picChg chg="mod">
          <ac:chgData name="Ashley, Tyler" userId="edfbff05-f735-4b45-b4e8-5930d37b0036" providerId="ADAL" clId="{5676F280-6351-4F06-83CF-91001A940B4D}" dt="2026-05-04T00:29:50.192" v="93" actId="1076"/>
          <ac:picMkLst>
            <pc:docMk/>
            <pc:sldMk cId="427298326" sldId="258"/>
            <ac:picMk id="11" creationId="{DA0BBACC-CA46-4805-B985-C72775EC35D6}"/>
          </ac:picMkLst>
        </pc:picChg>
        <pc:picChg chg="add mod">
          <ac:chgData name="Ashley, Tyler" userId="edfbff05-f735-4b45-b4e8-5930d37b0036" providerId="ADAL" clId="{5676F280-6351-4F06-83CF-91001A940B4D}" dt="2026-05-04T00:28:56.970" v="83" actId="1076"/>
          <ac:picMkLst>
            <pc:docMk/>
            <pc:sldMk cId="427298326" sldId="258"/>
            <ac:picMk id="14" creationId="{337566B5-F1C0-BF9A-130E-145C8246834D}"/>
          </ac:picMkLst>
        </pc:picChg>
        <pc:picChg chg="mod">
          <ac:chgData name="Ashley, Tyler" userId="edfbff05-f735-4b45-b4e8-5930d37b0036" providerId="ADAL" clId="{5676F280-6351-4F06-83CF-91001A940B4D}" dt="2026-05-04T00:30:10.862" v="96" actId="1076"/>
          <ac:picMkLst>
            <pc:docMk/>
            <pc:sldMk cId="427298326" sldId="258"/>
            <ac:picMk id="16" creationId="{3537F46A-A3CA-663F-89C6-E4100BF60B43}"/>
          </ac:picMkLst>
        </pc:picChg>
        <pc:picChg chg="add mod">
          <ac:chgData name="Ashley, Tyler" userId="edfbff05-f735-4b45-b4e8-5930d37b0036" providerId="ADAL" clId="{5676F280-6351-4F06-83CF-91001A940B4D}" dt="2026-05-04T00:32:23.257" v="116" actId="1076"/>
          <ac:picMkLst>
            <pc:docMk/>
            <pc:sldMk cId="427298326" sldId="258"/>
            <ac:picMk id="17" creationId="{8263B84B-B447-1782-1E52-D3F6AA3A5AC2}"/>
          </ac:picMkLst>
        </pc:picChg>
        <pc:picChg chg="add mod">
          <ac:chgData name="Ashley, Tyler" userId="edfbff05-f735-4b45-b4e8-5930d37b0036" providerId="ADAL" clId="{5676F280-6351-4F06-83CF-91001A940B4D}" dt="2026-05-04T00:33:09.781" v="122" actId="1076"/>
          <ac:picMkLst>
            <pc:docMk/>
            <pc:sldMk cId="427298326" sldId="258"/>
            <ac:picMk id="18" creationId="{55AAE182-BA7D-E5C7-C1D4-4412748CC670}"/>
          </ac:picMkLst>
        </pc:picChg>
        <pc:picChg chg="mod">
          <ac:chgData name="Ashley, Tyler" userId="edfbff05-f735-4b45-b4e8-5930d37b0036" providerId="ADAL" clId="{5676F280-6351-4F06-83CF-91001A940B4D}" dt="2026-05-04T00:30:00.293" v="95" actId="1076"/>
          <ac:picMkLst>
            <pc:docMk/>
            <pc:sldMk cId="427298326" sldId="258"/>
            <ac:picMk id="20" creationId="{3B4D858D-7516-DBAC-BF15-168B98868397}"/>
          </ac:picMkLst>
        </pc:picChg>
        <pc:picChg chg="add mod">
          <ac:chgData name="Ashley, Tyler" userId="edfbff05-f735-4b45-b4e8-5930d37b0036" providerId="ADAL" clId="{5676F280-6351-4F06-83CF-91001A940B4D}" dt="2026-05-04T00:33:49.095" v="128" actId="1076"/>
          <ac:picMkLst>
            <pc:docMk/>
            <pc:sldMk cId="427298326" sldId="258"/>
            <ac:picMk id="21" creationId="{7378E9DA-0EAE-14F2-C9C5-1F296C7281F9}"/>
          </ac:picMkLst>
        </pc:picChg>
        <pc:picChg chg="mod">
          <ac:chgData name="Ashley, Tyler" userId="edfbff05-f735-4b45-b4e8-5930d37b0036" providerId="ADAL" clId="{5676F280-6351-4F06-83CF-91001A940B4D}" dt="2026-05-04T00:29:17.626" v="87" actId="1076"/>
          <ac:picMkLst>
            <pc:docMk/>
            <pc:sldMk cId="427298326" sldId="258"/>
            <ac:picMk id="22" creationId="{116F590C-751C-0E31-C063-4A62EEFDEC3C}"/>
          </ac:picMkLst>
        </pc:picChg>
        <pc:picChg chg="add mod">
          <ac:chgData name="Ashley, Tyler" userId="edfbff05-f735-4b45-b4e8-5930d37b0036" providerId="ADAL" clId="{5676F280-6351-4F06-83CF-91001A940B4D}" dt="2026-05-04T00:34:48.048" v="136" actId="1076"/>
          <ac:picMkLst>
            <pc:docMk/>
            <pc:sldMk cId="427298326" sldId="258"/>
            <ac:picMk id="23" creationId="{0C19FAAA-F73A-E416-7565-BA141E8F241E}"/>
          </ac:picMkLst>
        </pc:picChg>
      </pc:sldChg>
      <pc:sldChg chg="addSp delSp modSp mod">
        <pc:chgData name="Ashley, Tyler" userId="edfbff05-f735-4b45-b4e8-5930d37b0036" providerId="ADAL" clId="{5676F280-6351-4F06-83CF-91001A940B4D}" dt="2026-05-04T00:35:00.768" v="138" actId="1076"/>
        <pc:sldMkLst>
          <pc:docMk/>
          <pc:sldMk cId="1698581091" sldId="259"/>
        </pc:sldMkLst>
        <pc:picChg chg="mod">
          <ac:chgData name="Ashley, Tyler" userId="edfbff05-f735-4b45-b4e8-5930d37b0036" providerId="ADAL" clId="{5676F280-6351-4F06-83CF-91001A940B4D}" dt="2026-05-04T00:30:38.769" v="101" actId="1076"/>
          <ac:picMkLst>
            <pc:docMk/>
            <pc:sldMk cId="1698581091" sldId="259"/>
            <ac:picMk id="8" creationId="{785CA0F9-D47A-7181-E11B-A907A9B957C1}"/>
          </ac:picMkLst>
        </pc:picChg>
        <pc:picChg chg="add mod">
          <ac:chgData name="Ashley, Tyler" userId="edfbff05-f735-4b45-b4e8-5930d37b0036" providerId="ADAL" clId="{5676F280-6351-4F06-83CF-91001A940B4D}" dt="2026-05-04T00:26:28.244" v="64" actId="1076"/>
          <ac:picMkLst>
            <pc:docMk/>
            <pc:sldMk cId="1698581091" sldId="259"/>
            <ac:picMk id="9" creationId="{DBD21360-11B8-24A3-C166-4D7D0407E626}"/>
          </ac:picMkLst>
        </pc:picChg>
        <pc:picChg chg="mod">
          <ac:chgData name="Ashley, Tyler" userId="edfbff05-f735-4b45-b4e8-5930d37b0036" providerId="ADAL" clId="{5676F280-6351-4F06-83CF-91001A940B4D}" dt="2026-05-04T00:31:22.533" v="108" actId="1076"/>
          <ac:picMkLst>
            <pc:docMk/>
            <pc:sldMk cId="1698581091" sldId="259"/>
            <ac:picMk id="11" creationId="{259EEF4D-ACEF-44BB-8EA5-0C7DD994191E}"/>
          </ac:picMkLst>
        </pc:picChg>
        <pc:picChg chg="mod">
          <ac:chgData name="Ashley, Tyler" userId="edfbff05-f735-4b45-b4e8-5930d37b0036" providerId="ADAL" clId="{5676F280-6351-4F06-83CF-91001A940B4D}" dt="2026-05-04T00:30:47.635" v="103" actId="1076"/>
          <ac:picMkLst>
            <pc:docMk/>
            <pc:sldMk cId="1698581091" sldId="259"/>
            <ac:picMk id="12" creationId="{38AFF031-F179-D64F-681E-CFF317D029E4}"/>
          </ac:picMkLst>
        </pc:picChg>
        <pc:picChg chg="mod">
          <ac:chgData name="Ashley, Tyler" userId="edfbff05-f735-4b45-b4e8-5930d37b0036" providerId="ADAL" clId="{5676F280-6351-4F06-83CF-91001A940B4D}" dt="2026-05-04T00:31:28.594" v="109" actId="1076"/>
          <ac:picMkLst>
            <pc:docMk/>
            <pc:sldMk cId="1698581091" sldId="259"/>
            <ac:picMk id="13" creationId="{EDB41638-1B9A-46D6-AE0A-5BCBB1514BD7}"/>
          </ac:picMkLst>
        </pc:picChg>
        <pc:picChg chg="mod">
          <ac:chgData name="Ashley, Tyler" userId="edfbff05-f735-4b45-b4e8-5930d37b0036" providerId="ADAL" clId="{5676F280-6351-4F06-83CF-91001A940B4D}" dt="2026-05-04T00:31:37.126" v="110" actId="1076"/>
          <ac:picMkLst>
            <pc:docMk/>
            <pc:sldMk cId="1698581091" sldId="259"/>
            <ac:picMk id="15" creationId="{FCD7EFFE-E0AC-70AE-DD59-D60C110495A5}"/>
          </ac:picMkLst>
        </pc:picChg>
        <pc:picChg chg="add mod">
          <ac:chgData name="Ashley, Tyler" userId="edfbff05-f735-4b45-b4e8-5930d37b0036" providerId="ADAL" clId="{5676F280-6351-4F06-83CF-91001A940B4D}" dt="2026-05-04T00:30:28.110" v="100" actId="1076"/>
          <ac:picMkLst>
            <pc:docMk/>
            <pc:sldMk cId="1698581091" sldId="259"/>
            <ac:picMk id="16" creationId="{75875ADE-8FC9-D93E-E7D5-03ACAADBE6ED}"/>
          </ac:picMkLst>
        </pc:picChg>
        <pc:picChg chg="add mod">
          <ac:chgData name="Ashley, Tyler" userId="edfbff05-f735-4b45-b4e8-5930d37b0036" providerId="ADAL" clId="{5676F280-6351-4F06-83CF-91001A940B4D}" dt="2026-05-04T00:32:32.267" v="118" actId="1076"/>
          <ac:picMkLst>
            <pc:docMk/>
            <pc:sldMk cId="1698581091" sldId="259"/>
            <ac:picMk id="18" creationId="{66102034-830F-BCB5-A523-9A9736F3E7D4}"/>
          </ac:picMkLst>
        </pc:picChg>
        <pc:picChg chg="mod">
          <ac:chgData name="Ashley, Tyler" userId="edfbff05-f735-4b45-b4e8-5930d37b0036" providerId="ADAL" clId="{5676F280-6351-4F06-83CF-91001A940B4D}" dt="2026-05-04T00:30:57.724" v="105" actId="1076"/>
          <ac:picMkLst>
            <pc:docMk/>
            <pc:sldMk cId="1698581091" sldId="259"/>
            <ac:picMk id="19" creationId="{97129E63-D72F-57B3-7BF4-2F901E1B80CB}"/>
          </ac:picMkLst>
        </pc:picChg>
        <pc:picChg chg="add mod">
          <ac:chgData name="Ashley, Tyler" userId="edfbff05-f735-4b45-b4e8-5930d37b0036" providerId="ADAL" clId="{5676F280-6351-4F06-83CF-91001A940B4D}" dt="2026-05-04T00:33:25.688" v="124" actId="1076"/>
          <ac:picMkLst>
            <pc:docMk/>
            <pc:sldMk cId="1698581091" sldId="259"/>
            <ac:picMk id="20" creationId="{3B55CF17-DAA0-3B78-6F40-C112FB6B4ED2}"/>
          </ac:picMkLst>
        </pc:picChg>
        <pc:picChg chg="add mod">
          <ac:chgData name="Ashley, Tyler" userId="edfbff05-f735-4b45-b4e8-5930d37b0036" providerId="ADAL" clId="{5676F280-6351-4F06-83CF-91001A940B4D}" dt="2026-05-04T00:34:07.955" v="132" actId="1076"/>
          <ac:picMkLst>
            <pc:docMk/>
            <pc:sldMk cId="1698581091" sldId="259"/>
            <ac:picMk id="22" creationId="{B298070B-D9D9-4B0C-5C00-38D406364309}"/>
          </ac:picMkLst>
        </pc:picChg>
        <pc:picChg chg="add mod">
          <ac:chgData name="Ashley, Tyler" userId="edfbff05-f735-4b45-b4e8-5930d37b0036" providerId="ADAL" clId="{5676F280-6351-4F06-83CF-91001A940B4D}" dt="2026-05-04T00:35:00.768" v="138" actId="1076"/>
          <ac:picMkLst>
            <pc:docMk/>
            <pc:sldMk cId="1698581091" sldId="259"/>
            <ac:picMk id="23" creationId="{FAC33E4A-7AC2-15B6-4C21-D48DB5B7BF9E}"/>
          </ac:picMkLst>
        </pc:picChg>
        <pc:picChg chg="mod">
          <ac:chgData name="Ashley, Tyler" userId="edfbff05-f735-4b45-b4e8-5930d37b0036" providerId="ADAL" clId="{5676F280-6351-4F06-83CF-91001A940B4D}" dt="2026-05-04T00:31:12.522" v="107" actId="1076"/>
          <ac:picMkLst>
            <pc:docMk/>
            <pc:sldMk cId="1698581091" sldId="259"/>
            <ac:picMk id="26" creationId="{5D37794D-EBAC-07A4-8732-980577FED0C8}"/>
          </ac:picMkLst>
        </pc:picChg>
      </pc:sldChg>
      <pc:sldChg chg="addSp modSp mod">
        <pc:chgData name="Ashley, Tyler" userId="edfbff05-f735-4b45-b4e8-5930d37b0036" providerId="ADAL" clId="{5676F280-6351-4F06-83CF-91001A940B4D}" dt="2026-05-04T00:35:11.001" v="140" actId="1076"/>
        <pc:sldMkLst>
          <pc:docMk/>
          <pc:sldMk cId="407416353" sldId="260"/>
        </pc:sldMkLst>
        <pc:picChg chg="mod">
          <ac:chgData name="Ashley, Tyler" userId="edfbff05-f735-4b45-b4e8-5930d37b0036" providerId="ADAL" clId="{5676F280-6351-4F06-83CF-91001A940B4D}" dt="2026-05-04T00:27:22.447" v="74" actId="1076"/>
          <ac:picMkLst>
            <pc:docMk/>
            <pc:sldMk cId="407416353" sldId="260"/>
            <ac:picMk id="4" creationId="{0E003F78-BC90-4BA3-A23E-A71BFFD2593F}"/>
          </ac:picMkLst>
        </pc:picChg>
        <pc:picChg chg="mod">
          <ac:chgData name="Ashley, Tyler" userId="edfbff05-f735-4b45-b4e8-5930d37b0036" providerId="ADAL" clId="{5676F280-6351-4F06-83CF-91001A940B4D}" dt="2026-05-04T00:27:08.548" v="72" actId="1076"/>
          <ac:picMkLst>
            <pc:docMk/>
            <pc:sldMk cId="407416353" sldId="260"/>
            <ac:picMk id="5" creationId="{48C7C9AE-1041-C38A-424C-A94EA865CF00}"/>
          </ac:picMkLst>
        </pc:picChg>
        <pc:picChg chg="add mod">
          <ac:chgData name="Ashley, Tyler" userId="edfbff05-f735-4b45-b4e8-5930d37b0036" providerId="ADAL" clId="{5676F280-6351-4F06-83CF-91001A940B4D}" dt="2026-05-04T00:26:39.313" v="66" actId="1076"/>
          <ac:picMkLst>
            <pc:docMk/>
            <pc:sldMk cId="407416353" sldId="260"/>
            <ac:picMk id="7" creationId="{D491E567-F860-7B1B-68F3-FAEC750FBDD6}"/>
          </ac:picMkLst>
        </pc:picChg>
        <pc:picChg chg="mod">
          <ac:chgData name="Ashley, Tyler" userId="edfbff05-f735-4b45-b4e8-5930d37b0036" providerId="ADAL" clId="{5676F280-6351-4F06-83CF-91001A940B4D}" dt="2026-05-04T00:28:03.064" v="78" actId="1076"/>
          <ac:picMkLst>
            <pc:docMk/>
            <pc:sldMk cId="407416353" sldId="260"/>
            <ac:picMk id="10" creationId="{76706B42-4753-DAD0-C2AF-76D35BAEDBEE}"/>
          </ac:picMkLst>
        </pc:picChg>
        <pc:picChg chg="mod">
          <ac:chgData name="Ashley, Tyler" userId="edfbff05-f735-4b45-b4e8-5930d37b0036" providerId="ADAL" clId="{5676F280-6351-4F06-83CF-91001A940B4D}" dt="2026-05-04T00:26:53.150" v="67" actId="1076"/>
          <ac:picMkLst>
            <pc:docMk/>
            <pc:sldMk cId="407416353" sldId="260"/>
            <ac:picMk id="11" creationId="{9CF15281-D053-4953-BA05-9284CB000051}"/>
          </ac:picMkLst>
        </pc:picChg>
        <pc:picChg chg="add mod">
          <ac:chgData name="Ashley, Tyler" userId="edfbff05-f735-4b45-b4e8-5930d37b0036" providerId="ADAL" clId="{5676F280-6351-4F06-83CF-91001A940B4D}" dt="2026-05-04T00:31:56.744" v="114" actId="1076"/>
          <ac:picMkLst>
            <pc:docMk/>
            <pc:sldMk cId="407416353" sldId="260"/>
            <ac:picMk id="12" creationId="{2965D212-C5D5-61DC-0F34-F5AE443AF5A6}"/>
          </ac:picMkLst>
        </pc:picChg>
        <pc:picChg chg="mod">
          <ac:chgData name="Ashley, Tyler" userId="edfbff05-f735-4b45-b4e8-5930d37b0036" providerId="ADAL" clId="{5676F280-6351-4F06-83CF-91001A940B4D}" dt="2026-05-04T00:27:16.172" v="73" actId="1076"/>
          <ac:picMkLst>
            <pc:docMk/>
            <pc:sldMk cId="407416353" sldId="260"/>
            <ac:picMk id="13" creationId="{2FB21C2C-8751-48E5-808C-DD3FC1DC4226}"/>
          </ac:picMkLst>
        </pc:picChg>
        <pc:picChg chg="mod">
          <ac:chgData name="Ashley, Tyler" userId="edfbff05-f735-4b45-b4e8-5930d37b0036" providerId="ADAL" clId="{5676F280-6351-4F06-83CF-91001A940B4D}" dt="2026-05-04T00:27:49.542" v="76" actId="1076"/>
          <ac:picMkLst>
            <pc:docMk/>
            <pc:sldMk cId="407416353" sldId="260"/>
            <ac:picMk id="15" creationId="{AC138126-BCE8-9733-4281-51F84652CD43}"/>
          </ac:picMkLst>
        </pc:picChg>
        <pc:picChg chg="add mod">
          <ac:chgData name="Ashley, Tyler" userId="edfbff05-f735-4b45-b4e8-5930d37b0036" providerId="ADAL" clId="{5676F280-6351-4F06-83CF-91001A940B4D}" dt="2026-05-04T00:32:48.611" v="120" actId="1076"/>
          <ac:picMkLst>
            <pc:docMk/>
            <pc:sldMk cId="407416353" sldId="260"/>
            <ac:picMk id="16" creationId="{7BC0B752-395D-7168-13E1-684515CCA460}"/>
          </ac:picMkLst>
        </pc:picChg>
        <pc:picChg chg="add mod">
          <ac:chgData name="Ashley, Tyler" userId="edfbff05-f735-4b45-b4e8-5930d37b0036" providerId="ADAL" clId="{5676F280-6351-4F06-83CF-91001A940B4D}" dt="2026-05-04T00:33:33.985" v="126" actId="1076"/>
          <ac:picMkLst>
            <pc:docMk/>
            <pc:sldMk cId="407416353" sldId="260"/>
            <ac:picMk id="19" creationId="{E51E23F8-FA9E-BF08-8B8F-BF31BC32EADF}"/>
          </ac:picMkLst>
        </pc:picChg>
        <pc:picChg chg="add mod">
          <ac:chgData name="Ashley, Tyler" userId="edfbff05-f735-4b45-b4e8-5930d37b0036" providerId="ADAL" clId="{5676F280-6351-4F06-83CF-91001A940B4D}" dt="2026-05-04T00:34:22.346" v="134" actId="1076"/>
          <ac:picMkLst>
            <pc:docMk/>
            <pc:sldMk cId="407416353" sldId="260"/>
            <ac:picMk id="20" creationId="{B7D5A79F-C20C-5FA7-973D-C0A3BD308907}"/>
          </ac:picMkLst>
        </pc:picChg>
        <pc:picChg chg="mod">
          <ac:chgData name="Ashley, Tyler" userId="edfbff05-f735-4b45-b4e8-5930d37b0036" providerId="ADAL" clId="{5676F280-6351-4F06-83CF-91001A940B4D}" dt="2026-05-04T00:27:34.106" v="75" actId="1076"/>
          <ac:picMkLst>
            <pc:docMk/>
            <pc:sldMk cId="407416353" sldId="260"/>
            <ac:picMk id="22" creationId="{9956D690-265E-7F8B-A5CD-3A255B0C113A}"/>
          </ac:picMkLst>
        </pc:picChg>
        <pc:picChg chg="add mod">
          <ac:chgData name="Ashley, Tyler" userId="edfbff05-f735-4b45-b4e8-5930d37b0036" providerId="ADAL" clId="{5676F280-6351-4F06-83CF-91001A940B4D}" dt="2026-05-04T00:35:11.001" v="140" actId="1076"/>
          <ac:picMkLst>
            <pc:docMk/>
            <pc:sldMk cId="407416353" sldId="260"/>
            <ac:picMk id="23" creationId="{6EBAC1BD-91AC-04BC-5DBC-FD06ADBC1D26}"/>
          </ac:picMkLst>
        </pc:picChg>
        <pc:picChg chg="mod">
          <ac:chgData name="Ashley, Tyler" userId="edfbff05-f735-4b45-b4e8-5930d37b0036" providerId="ADAL" clId="{5676F280-6351-4F06-83CF-91001A940B4D}" dt="2026-05-04T00:28:21.680" v="79" actId="1076"/>
          <ac:picMkLst>
            <pc:docMk/>
            <pc:sldMk cId="407416353" sldId="260"/>
            <ac:picMk id="26" creationId="{AFAE8449-7B0A-0E47-BDAC-CE39A601556B}"/>
          </ac:picMkLst>
        </pc:picChg>
      </pc:sldChg>
    </pc:docChg>
  </pc:docChgLst>
  <pc:docChgLst>
    <pc:chgData name="Ashley, Tyler" userId="edfbff05-f735-4b45-b4e8-5930d37b0036" providerId="ADAL" clId="{077A7598-D546-40A3-8F3D-9AC201756D94}"/>
    <pc:docChg chg="undo custSel modSld">
      <pc:chgData name="Ashley, Tyler" userId="edfbff05-f735-4b45-b4e8-5930d37b0036" providerId="ADAL" clId="{077A7598-D546-40A3-8F3D-9AC201756D94}" dt="2026-05-06T00:36:10.607" v="1755" actId="20577"/>
      <pc:docMkLst>
        <pc:docMk/>
      </pc:docMkLst>
      <pc:sldChg chg="delSp mod">
        <pc:chgData name="Ashley, Tyler" userId="edfbff05-f735-4b45-b4e8-5930d37b0036" providerId="ADAL" clId="{077A7598-D546-40A3-8F3D-9AC201756D94}" dt="2026-05-03T21:02:36.029" v="1737" actId="478"/>
        <pc:sldMkLst>
          <pc:docMk/>
          <pc:sldMk cId="2024299526" sldId="256"/>
        </pc:sldMkLst>
      </pc:sldChg>
      <pc:sldChg chg="delSp modSp mod">
        <pc:chgData name="Ashley, Tyler" userId="edfbff05-f735-4b45-b4e8-5930d37b0036" providerId="ADAL" clId="{077A7598-D546-40A3-8F3D-9AC201756D94}" dt="2026-05-06T00:36:10.607" v="1755" actId="20577"/>
        <pc:sldMkLst>
          <pc:docMk/>
          <pc:sldMk cId="2544213656" sldId="257"/>
        </pc:sldMkLst>
        <pc:graphicFrameChg chg="modGraphic">
          <ac:chgData name="Ashley, Tyler" userId="edfbff05-f735-4b45-b4e8-5930d37b0036" providerId="ADAL" clId="{077A7598-D546-40A3-8F3D-9AC201756D94}" dt="2026-05-06T00:36:10.607" v="1755" actId="20577"/>
          <ac:graphicFrameMkLst>
            <pc:docMk/>
            <pc:sldMk cId="2544213656" sldId="257"/>
            <ac:graphicFrameMk id="3" creationId="{00000000-0000-0000-0000-000000000000}"/>
          </ac:graphicFrameMkLst>
        </pc:graphicFrameChg>
        <pc:picChg chg="mod">
          <ac:chgData name="Ashley, Tyler" userId="edfbff05-f735-4b45-b4e8-5930d37b0036" providerId="ADAL" clId="{077A7598-D546-40A3-8F3D-9AC201756D94}" dt="2026-05-03T20:32:31.054" v="20" actId="1076"/>
          <ac:picMkLst>
            <pc:docMk/>
            <pc:sldMk cId="2544213656" sldId="257"/>
            <ac:picMk id="15" creationId="{4E7AA438-35A0-E487-3156-14DF9A18B81F}"/>
          </ac:picMkLst>
        </pc:picChg>
      </pc:sldChg>
      <pc:sldChg chg="delSp modSp mod">
        <pc:chgData name="Ashley, Tyler" userId="edfbff05-f735-4b45-b4e8-5930d37b0036" providerId="ADAL" clId="{077A7598-D546-40A3-8F3D-9AC201756D94}" dt="2026-05-03T20:45:36.029" v="838" actId="20577"/>
        <pc:sldMkLst>
          <pc:docMk/>
          <pc:sldMk cId="427298326" sldId="258"/>
        </pc:sldMkLst>
        <pc:graphicFrameChg chg="mod modGraphic">
          <ac:chgData name="Ashley, Tyler" userId="edfbff05-f735-4b45-b4e8-5930d37b0036" providerId="ADAL" clId="{077A7598-D546-40A3-8F3D-9AC201756D94}" dt="2026-05-03T20:45:36.029" v="838" actId="20577"/>
          <ac:graphicFrameMkLst>
            <pc:docMk/>
            <pc:sldMk cId="427298326" sldId="258"/>
            <ac:graphicFrameMk id="3" creationId="{00000000-0000-0000-0000-000000000000}"/>
          </ac:graphicFrameMkLst>
        </pc:graphicFrameChg>
      </pc:sldChg>
      <pc:sldChg chg="delSp modSp mod">
        <pc:chgData name="Ashley, Tyler" userId="edfbff05-f735-4b45-b4e8-5930d37b0036" providerId="ADAL" clId="{077A7598-D546-40A3-8F3D-9AC201756D94}" dt="2026-05-03T20:52:45.661" v="1275" actId="20577"/>
        <pc:sldMkLst>
          <pc:docMk/>
          <pc:sldMk cId="1698581091" sldId="259"/>
        </pc:sldMkLst>
        <pc:graphicFrameChg chg="mod modGraphic">
          <ac:chgData name="Ashley, Tyler" userId="edfbff05-f735-4b45-b4e8-5930d37b0036" providerId="ADAL" clId="{077A7598-D546-40A3-8F3D-9AC201756D94}" dt="2026-05-03T20:52:45.661" v="1275" actId="20577"/>
          <ac:graphicFrameMkLst>
            <pc:docMk/>
            <pc:sldMk cId="1698581091" sldId="259"/>
            <ac:graphicFrameMk id="2" creationId="{00000000-0000-0000-0000-000000000000}"/>
          </ac:graphicFrameMkLst>
        </pc:graphicFrameChg>
        <pc:picChg chg="mod">
          <ac:chgData name="Ashley, Tyler" userId="edfbff05-f735-4b45-b4e8-5930d37b0036" providerId="ADAL" clId="{077A7598-D546-40A3-8F3D-9AC201756D94}" dt="2026-05-03T20:48:54.477" v="1028" actId="1076"/>
          <ac:picMkLst>
            <pc:docMk/>
            <pc:sldMk cId="1698581091" sldId="259"/>
            <ac:picMk id="26" creationId="{5D37794D-EBAC-07A4-8732-980577FED0C8}"/>
          </ac:picMkLst>
        </pc:picChg>
      </pc:sldChg>
      <pc:sldChg chg="delSp modSp mod">
        <pc:chgData name="Ashley, Tyler" userId="edfbff05-f735-4b45-b4e8-5930d37b0036" providerId="ADAL" clId="{077A7598-D546-40A3-8F3D-9AC201756D94}" dt="2026-05-03T21:02:02.213" v="1731" actId="20577"/>
        <pc:sldMkLst>
          <pc:docMk/>
          <pc:sldMk cId="407416353" sldId="260"/>
        </pc:sldMkLst>
        <pc:graphicFrameChg chg="modGraphic">
          <ac:chgData name="Ashley, Tyler" userId="edfbff05-f735-4b45-b4e8-5930d37b0036" providerId="ADAL" clId="{077A7598-D546-40A3-8F3D-9AC201756D94}" dt="2026-05-03T21:02:02.213" v="1731" actId="20577"/>
          <ac:graphicFrameMkLst>
            <pc:docMk/>
            <pc:sldMk cId="407416353" sldId="260"/>
            <ac:graphicFrameMk id="3" creationId="{00000000-0000-0000-0000-000000000000}"/>
          </ac:graphicFrameMkLst>
        </pc:graphicFrameChg>
      </pc:sldChg>
    </pc:docChg>
  </pc:docChgLst>
  <pc:docChgLst>
    <pc:chgData name="Ashley, Tyler" userId="edfbff05-f735-4b45-b4e8-5930d37b0036" providerId="ADAL" clId="{4B524EA0-41E3-4F45-A14A-9739169837D7}"/>
    <pc:docChg chg="custSel modSld">
      <pc:chgData name="Ashley, Tyler" userId="edfbff05-f735-4b45-b4e8-5930d37b0036" providerId="ADAL" clId="{4B524EA0-41E3-4F45-A14A-9739169837D7}" dt="2026-05-06T00:26:13.709" v="2779" actId="115"/>
      <pc:docMkLst>
        <pc:docMk/>
      </pc:docMkLst>
      <pc:sldChg chg="modSp mod">
        <pc:chgData name="Ashley, Tyler" userId="edfbff05-f735-4b45-b4e8-5930d37b0036" providerId="ADAL" clId="{4B524EA0-41E3-4F45-A14A-9739169837D7}" dt="2026-05-06T00:21:32.279" v="2494" actId="20577"/>
        <pc:sldMkLst>
          <pc:docMk/>
          <pc:sldMk cId="2544213656" sldId="257"/>
        </pc:sldMkLst>
        <pc:graphicFrameChg chg="modGraphic">
          <ac:chgData name="Ashley, Tyler" userId="edfbff05-f735-4b45-b4e8-5930d37b0036" providerId="ADAL" clId="{4B524EA0-41E3-4F45-A14A-9739169837D7}" dt="2026-05-06T00:21:32.279" v="2494" actId="20577"/>
          <ac:graphicFrameMkLst>
            <pc:docMk/>
            <pc:sldMk cId="2544213656" sldId="257"/>
            <ac:graphicFrameMk id="3" creationId="{00000000-0000-0000-0000-000000000000}"/>
          </ac:graphicFrameMkLst>
        </pc:graphicFrameChg>
      </pc:sldChg>
      <pc:sldChg chg="modSp mod">
        <pc:chgData name="Ashley, Tyler" userId="edfbff05-f735-4b45-b4e8-5930d37b0036" providerId="ADAL" clId="{4B524EA0-41E3-4F45-A14A-9739169837D7}" dt="2026-05-06T00:22:36.759" v="2572" actId="20577"/>
        <pc:sldMkLst>
          <pc:docMk/>
          <pc:sldMk cId="427298326" sldId="258"/>
        </pc:sldMkLst>
        <pc:graphicFrameChg chg="modGraphic">
          <ac:chgData name="Ashley, Tyler" userId="edfbff05-f735-4b45-b4e8-5930d37b0036" providerId="ADAL" clId="{4B524EA0-41E3-4F45-A14A-9739169837D7}" dt="2026-05-06T00:22:36.759" v="2572" actId="20577"/>
          <ac:graphicFrameMkLst>
            <pc:docMk/>
            <pc:sldMk cId="427298326" sldId="258"/>
            <ac:graphicFrameMk id="3" creationId="{00000000-0000-0000-0000-000000000000}"/>
          </ac:graphicFrameMkLst>
        </pc:graphicFrameChg>
        <pc:picChg chg="mod">
          <ac:chgData name="Ashley, Tyler" userId="edfbff05-f735-4b45-b4e8-5930d37b0036" providerId="ADAL" clId="{4B524EA0-41E3-4F45-A14A-9739169837D7}" dt="2026-05-05T16:35:46.521" v="241" actId="1076"/>
          <ac:picMkLst>
            <pc:docMk/>
            <pc:sldMk cId="427298326" sldId="258"/>
            <ac:picMk id="6" creationId="{A492E920-82A0-2D26-F65A-10A4062B01D1}"/>
          </ac:picMkLst>
        </pc:picChg>
        <pc:picChg chg="mod">
          <ac:chgData name="Ashley, Tyler" userId="edfbff05-f735-4b45-b4e8-5930d37b0036" providerId="ADAL" clId="{4B524EA0-41E3-4F45-A14A-9739169837D7}" dt="2026-05-05T16:35:37.770" v="239" actId="1076"/>
          <ac:picMkLst>
            <pc:docMk/>
            <pc:sldMk cId="427298326" sldId="258"/>
            <ac:picMk id="10" creationId="{468E36EA-C5A3-79CD-6B9A-3F916E736935}"/>
          </ac:picMkLst>
        </pc:picChg>
        <pc:picChg chg="mod">
          <ac:chgData name="Ashley, Tyler" userId="edfbff05-f735-4b45-b4e8-5930d37b0036" providerId="ADAL" clId="{4B524EA0-41E3-4F45-A14A-9739169837D7}" dt="2026-05-05T16:35:41.404" v="240" actId="1076"/>
          <ac:picMkLst>
            <pc:docMk/>
            <pc:sldMk cId="427298326" sldId="258"/>
            <ac:picMk id="12" creationId="{9EAD920E-C11D-5CD9-2E13-A610C4DAE9CF}"/>
          </ac:picMkLst>
        </pc:picChg>
        <pc:picChg chg="mod">
          <ac:chgData name="Ashley, Tyler" userId="edfbff05-f735-4b45-b4e8-5930d37b0036" providerId="ADAL" clId="{4B524EA0-41E3-4F45-A14A-9739169837D7}" dt="2026-05-05T16:35:34.765" v="238" actId="1076"/>
          <ac:picMkLst>
            <pc:docMk/>
            <pc:sldMk cId="427298326" sldId="258"/>
            <ac:picMk id="15" creationId="{C0D5C77A-2CBF-8BA2-8C96-5AAB39BA9C65}"/>
          </ac:picMkLst>
        </pc:picChg>
      </pc:sldChg>
      <pc:sldChg chg="modSp mod">
        <pc:chgData name="Ashley, Tyler" userId="edfbff05-f735-4b45-b4e8-5930d37b0036" providerId="ADAL" clId="{4B524EA0-41E3-4F45-A14A-9739169837D7}" dt="2026-05-06T00:24:27.543" v="2682" actId="20577"/>
        <pc:sldMkLst>
          <pc:docMk/>
          <pc:sldMk cId="1698581091" sldId="259"/>
        </pc:sldMkLst>
        <pc:graphicFrameChg chg="modGraphic">
          <ac:chgData name="Ashley, Tyler" userId="edfbff05-f735-4b45-b4e8-5930d37b0036" providerId="ADAL" clId="{4B524EA0-41E3-4F45-A14A-9739169837D7}" dt="2026-05-06T00:24:27.543" v="2682" actId="20577"/>
          <ac:graphicFrameMkLst>
            <pc:docMk/>
            <pc:sldMk cId="1698581091" sldId="259"/>
            <ac:graphicFrameMk id="2" creationId="{00000000-0000-0000-0000-000000000000}"/>
          </ac:graphicFrameMkLst>
        </pc:graphicFrameChg>
        <pc:picChg chg="mod">
          <ac:chgData name="Ashley, Tyler" userId="edfbff05-f735-4b45-b4e8-5930d37b0036" providerId="ADAL" clId="{4B524EA0-41E3-4F45-A14A-9739169837D7}" dt="2026-05-05T16:38:09.697" v="435" actId="1076"/>
          <ac:picMkLst>
            <pc:docMk/>
            <pc:sldMk cId="1698581091" sldId="259"/>
            <ac:picMk id="4" creationId="{E4CAD533-493F-DB9B-5FE8-3746B981E346}"/>
          </ac:picMkLst>
        </pc:picChg>
        <pc:picChg chg="mod">
          <ac:chgData name="Ashley, Tyler" userId="edfbff05-f735-4b45-b4e8-5930d37b0036" providerId="ADAL" clId="{4B524EA0-41E3-4F45-A14A-9739169837D7}" dt="2026-05-05T16:38:06.294" v="434" actId="1076"/>
          <ac:picMkLst>
            <pc:docMk/>
            <pc:sldMk cId="1698581091" sldId="259"/>
            <ac:picMk id="7" creationId="{E7F30C32-6C1A-79F5-F108-561F371EC1E8}"/>
          </ac:picMkLst>
        </pc:picChg>
      </pc:sldChg>
      <pc:sldChg chg="modSp mod">
        <pc:chgData name="Ashley, Tyler" userId="edfbff05-f735-4b45-b4e8-5930d37b0036" providerId="ADAL" clId="{4B524EA0-41E3-4F45-A14A-9739169837D7}" dt="2026-05-06T00:26:13.709" v="2779" actId="115"/>
        <pc:sldMkLst>
          <pc:docMk/>
          <pc:sldMk cId="407416353" sldId="260"/>
        </pc:sldMkLst>
        <pc:graphicFrameChg chg="modGraphic">
          <ac:chgData name="Ashley, Tyler" userId="edfbff05-f735-4b45-b4e8-5930d37b0036" providerId="ADAL" clId="{4B524EA0-41E3-4F45-A14A-9739169837D7}" dt="2026-05-06T00:26:13.709" v="2779" actId="115"/>
          <ac:graphicFrameMkLst>
            <pc:docMk/>
            <pc:sldMk cId="407416353" sldId="260"/>
            <ac:graphicFrameMk id="3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AF99D-2324-4318-AB5D-1B9865B8A87F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8338"/>
            <a:ext cx="5616575" cy="3663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20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205A0-0ABA-4A18-9DAB-0B2F1A8BF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205A0-0ABA-4A18-9DAB-0B2F1A8BF3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15271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66758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65331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552412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9153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0204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58520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23669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77498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27500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414228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A5FC7-9A58-4E8D-B795-46F8436DAD6B}" type="datetimeFigureOut">
              <a:rPr lang="en-ZW" smtClean="0"/>
              <a:t>5/5/2026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29372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gif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15.png"/><Relationship Id="rId2" Type="http://schemas.openxmlformats.org/officeDocument/2006/relationships/image" Target="../media/image3.gif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22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21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7.png"/><Relationship Id="rId18" Type="http://schemas.openxmlformats.org/officeDocument/2006/relationships/image" Target="../media/image14.jpe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31.png"/><Relationship Id="rId17" Type="http://schemas.openxmlformats.org/officeDocument/2006/relationships/image" Target="../media/image13.png"/><Relationship Id="rId2" Type="http://schemas.openxmlformats.org/officeDocument/2006/relationships/image" Target="../media/image2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16.png"/><Relationship Id="rId10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28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1.png"/><Relationship Id="rId18" Type="http://schemas.openxmlformats.org/officeDocument/2006/relationships/image" Target="../media/image13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12" Type="http://schemas.openxmlformats.org/officeDocument/2006/relationships/image" Target="../media/image3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8.png"/><Relationship Id="rId19" Type="http://schemas.openxmlformats.org/officeDocument/2006/relationships/image" Target="../media/image14.jpeg"/><Relationship Id="rId4" Type="http://schemas.openxmlformats.org/officeDocument/2006/relationships/image" Target="../media/image1.png"/><Relationship Id="rId9" Type="http://schemas.openxmlformats.org/officeDocument/2006/relationships/image" Target="../media/image21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7.png"/><Relationship Id="rId18" Type="http://schemas.openxmlformats.org/officeDocument/2006/relationships/image" Target="../media/image14.jpe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31.png"/><Relationship Id="rId17" Type="http://schemas.openxmlformats.org/officeDocument/2006/relationships/image" Target="../media/image13.png"/><Relationship Id="rId2" Type="http://schemas.openxmlformats.org/officeDocument/2006/relationships/image" Target="../media/image3.gif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0.png"/><Relationship Id="rId5" Type="http://schemas.openxmlformats.org/officeDocument/2006/relationships/image" Target="../media/image32.png"/><Relationship Id="rId15" Type="http://schemas.openxmlformats.org/officeDocument/2006/relationships/image" Target="../media/image16.png"/><Relationship Id="rId10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28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40851" y="1305341"/>
            <a:ext cx="6628025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Welcome to the</a:t>
            </a:r>
          </a:p>
          <a:p>
            <a:pPr algn="ctr"/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2026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Junior High State</a:t>
            </a: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Championships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6D0D09-742F-4E7B-99E5-A022D9BFB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001" y="3859783"/>
            <a:ext cx="796296" cy="592208"/>
          </a:xfrm>
          <a:prstGeom prst="rect">
            <a:avLst/>
          </a:prstGeom>
        </p:spPr>
      </p:pic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58E0FACC-DC23-49F6-9781-65CE52109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4244" y="2240402"/>
            <a:ext cx="860051" cy="6720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A0ABCF1-9626-466B-B933-ED1AEA8845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642" y="5069881"/>
            <a:ext cx="917324" cy="9173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A500A0-6423-B695-3329-01C2A8C12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9642" y="692876"/>
            <a:ext cx="977186" cy="977186"/>
          </a:xfrm>
          <a:prstGeom prst="rect">
            <a:avLst/>
          </a:prstGeom>
        </p:spPr>
      </p:pic>
      <p:pic>
        <p:nvPicPr>
          <p:cNvPr id="1028" name="Picture 4" descr="Prep Baseball Report &gt; Oklahoma &gt; News">
            <a:extLst>
              <a:ext uri="{FF2B5EF4-FFF2-40B4-BE49-F238E27FC236}">
                <a16:creationId xmlns:a16="http://schemas.microsoft.com/office/drawing/2014/main" id="{B7EF008E-BD01-64D5-D6DE-17FBF1FE4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642" y="5091017"/>
            <a:ext cx="902477" cy="90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ntact Information – Edmond Memorial High School">
            <a:extLst>
              <a:ext uri="{FF2B5EF4-FFF2-40B4-BE49-F238E27FC236}">
                <a16:creationId xmlns:a16="http://schemas.microsoft.com/office/drawing/2014/main" id="{3506DEAB-F77E-1199-3038-174FDA952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926" y="3779585"/>
            <a:ext cx="1024920" cy="80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FFAA6D-09B3-DC1F-6C9B-D166D03477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3325" y="778970"/>
            <a:ext cx="821888" cy="8329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AE3A0D2-E724-9D29-A7C0-CCFAB60167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6603" y="2247223"/>
            <a:ext cx="3737172" cy="658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1C728B-5C4C-1BC4-8289-EB6B329A73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048" y="4917073"/>
            <a:ext cx="1271170" cy="12711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471145-0336-DCEA-78ED-17D422B525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308" y="777795"/>
            <a:ext cx="760804" cy="806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AAEB8B-304F-DC77-15F1-FE6A5E7F84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59345" y="2288315"/>
            <a:ext cx="1125449" cy="658426"/>
          </a:xfrm>
          <a:prstGeom prst="rect">
            <a:avLst/>
          </a:prstGeom>
        </p:spPr>
      </p:pic>
      <p:pic>
        <p:nvPicPr>
          <p:cNvPr id="1026" name="Picture 2" descr="Athletics - Regent Preparatory School">
            <a:extLst>
              <a:ext uri="{FF2B5EF4-FFF2-40B4-BE49-F238E27FC236}">
                <a16:creationId xmlns:a16="http://schemas.microsoft.com/office/drawing/2014/main" id="{9CDB71A5-5983-3ECB-CEDB-B653519C1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18" y="3806788"/>
            <a:ext cx="1166332" cy="77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ar Decal - Assorted School Spirit – Crossings Campus Store">
            <a:extLst>
              <a:ext uri="{FF2B5EF4-FFF2-40B4-BE49-F238E27FC236}">
                <a16:creationId xmlns:a16="http://schemas.microsoft.com/office/drawing/2014/main" id="{BF598AF1-B4D3-F72D-AD80-2E0F72425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67" y="3564985"/>
            <a:ext cx="1271170" cy="127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dmond North High School | Edmond OK">
            <a:extLst>
              <a:ext uri="{FF2B5EF4-FFF2-40B4-BE49-F238E27FC236}">
                <a16:creationId xmlns:a16="http://schemas.microsoft.com/office/drawing/2014/main" id="{BDB8945B-4EA2-16E8-7339-6AB0EE018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642" y="777795"/>
            <a:ext cx="716492" cy="75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ulsa NOAH HomeSchool Jaguars Football (Tulsa, OK) Rankings - High School  On SI">
            <a:extLst>
              <a:ext uri="{FF2B5EF4-FFF2-40B4-BE49-F238E27FC236}">
                <a16:creationId xmlns:a16="http://schemas.microsoft.com/office/drawing/2014/main" id="{09868081-AEAC-A1C7-5C51-6446C562E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182" y="4989460"/>
            <a:ext cx="1078165" cy="1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E8DB93-B64A-6421-FE12-81844D06A9B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54378" y="1864266"/>
            <a:ext cx="1428750" cy="1428750"/>
          </a:xfrm>
          <a:prstGeom prst="rect">
            <a:avLst/>
          </a:prstGeom>
        </p:spPr>
      </p:pic>
      <p:pic>
        <p:nvPicPr>
          <p:cNvPr id="1036" name="Picture 12" descr="Sequoyah Middle School (Edmond, OK) Athletics - Schedules, Scores, News,  and More">
            <a:extLst>
              <a:ext uri="{FF2B5EF4-FFF2-40B4-BE49-F238E27FC236}">
                <a16:creationId xmlns:a16="http://schemas.microsoft.com/office/drawing/2014/main" id="{6676293D-7779-FAA2-817D-F552943C7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48" y="2240402"/>
            <a:ext cx="954051" cy="80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299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5930">
        <p15:prstTrans prst="curtains"/>
      </p:transition>
    </mc:Choice>
    <mc:Fallback xmlns="">
      <p:transition spd="slow" advTm="593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46463" y="1533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418554"/>
              </p:ext>
            </p:extLst>
          </p:nvPr>
        </p:nvGraphicFramePr>
        <p:xfrm>
          <a:off x="2" y="-167640"/>
          <a:ext cx="12191998" cy="7025640"/>
        </p:xfrm>
        <a:graphic>
          <a:graphicData uri="http://schemas.openxmlformats.org/drawingml/2006/table">
            <a:tbl>
              <a:tblPr/>
              <a:tblGrid>
                <a:gridCol w="1348026">
                  <a:extLst>
                    <a:ext uri="{9D8B030D-6E8A-4147-A177-3AD203B41FA5}">
                      <a16:colId xmlns:a16="http://schemas.microsoft.com/office/drawing/2014/main" val="550023722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54573253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381696580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79644784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81165790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605723685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58257163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642680827"/>
                    </a:ext>
                  </a:extLst>
                </a:gridCol>
                <a:gridCol w="1407790">
                  <a:extLst>
                    <a:ext uri="{9D8B030D-6E8A-4147-A177-3AD203B41FA5}">
                      <a16:colId xmlns:a16="http://schemas.microsoft.com/office/drawing/2014/main" val="1610089346"/>
                    </a:ext>
                  </a:extLst>
                </a:gridCol>
              </a:tblGrid>
              <a:tr h="525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Union JH Girls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DATE: 3/08/22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#1 Singles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UTC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2248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81449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Kathlyn Nguyen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152259"/>
                  </a:ext>
                </a:extLst>
              </a:tr>
              <a:tr h="266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Memorial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59236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860071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1,2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Penelope Grimes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,(2)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32931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212880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26474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Hannah Merideth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51266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74425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43156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Hendley Graff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4647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55132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59434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Cate Ruff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74858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03346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,1,(5)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38550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Gerogia</a:t>
                      </a: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Spencer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20342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,0,(5)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53257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5279405"/>
                  </a:ext>
                </a:extLst>
              </a:tr>
              <a:tr h="866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Tinley Johnson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894715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63887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Broken Arrow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219255"/>
                  </a:ext>
                </a:extLst>
              </a:tr>
              <a:tr h="866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Hadley Hendrickson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67944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,2,(2)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5,3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26527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1,3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169620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Greta Richardson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39118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81802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88897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Emily Parkhurst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172820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,0,(2)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87364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48931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Lexi Jacobs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8166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18290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3,4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9738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Olivia Chernisky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32301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,2,(7)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22282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79593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Suki Zhang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28148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6438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3,2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211709"/>
                  </a:ext>
                </a:extLst>
              </a:tr>
              <a:tr h="866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Avery Busey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67913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23075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0106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Hayley Iwamoto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60553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10139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92141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Roie Siegfried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55509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4604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34189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,2,(1)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8484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4511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961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08332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2,0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1603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95090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7934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8836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F7F91F1-ECD1-4634-A083-6DA5DD6ABA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56" y="4597040"/>
            <a:ext cx="238703" cy="238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AA5680-9DCD-494E-BE0E-F877CC98E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618" y="5338714"/>
            <a:ext cx="225933" cy="168027"/>
          </a:xfrm>
          <a:prstGeom prst="rect">
            <a:avLst/>
          </a:prstGeom>
        </p:spPr>
      </p:pic>
      <p:pic>
        <p:nvPicPr>
          <p:cNvPr id="22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8D235B74-40F2-48CA-8F83-0551DDB68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644" y="5338714"/>
            <a:ext cx="280901" cy="21950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BCFFFD-50C1-4629-BCF0-0A371380E840}"/>
              </a:ext>
            </a:extLst>
          </p:cNvPr>
          <p:cNvSpPr/>
          <p:nvPr/>
        </p:nvSpPr>
        <p:spPr>
          <a:xfrm>
            <a:off x="4581802" y="5934670"/>
            <a:ext cx="30283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#1 Singles</a:t>
            </a:r>
          </a:p>
        </p:txBody>
      </p:sp>
      <p:pic>
        <p:nvPicPr>
          <p:cNvPr id="32" name="Picture 31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57E0E441-69AE-3B8A-C31C-16CE21F02C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6776" y="3832849"/>
            <a:ext cx="228265" cy="228265"/>
          </a:xfrm>
          <a:prstGeom prst="rect">
            <a:avLst/>
          </a:prstGeom>
        </p:spPr>
      </p:pic>
      <p:pic>
        <p:nvPicPr>
          <p:cNvPr id="9" name="Picture 4" descr="Prep Baseball Report &gt; Oklahoma &gt; News">
            <a:extLst>
              <a:ext uri="{FF2B5EF4-FFF2-40B4-BE49-F238E27FC236}">
                <a16:creationId xmlns:a16="http://schemas.microsoft.com/office/drawing/2014/main" id="{DF7DAE95-9573-235D-254C-80C251144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965" y="3116022"/>
            <a:ext cx="250720" cy="2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ontact Information – Edmond Memorial High School">
            <a:extLst>
              <a:ext uri="{FF2B5EF4-FFF2-40B4-BE49-F238E27FC236}">
                <a16:creationId xmlns:a16="http://schemas.microsoft.com/office/drawing/2014/main" id="{4E7AA438-35A0-E487-3156-14DF9A18B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759" y="1675612"/>
            <a:ext cx="313728" cy="24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A0092C-D927-EE38-FF8A-BAC4B2C48A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2560" y="4047559"/>
            <a:ext cx="2434645" cy="4289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2AF9A0-9F3F-9344-8EAA-01EB7F4663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5577" y="4047559"/>
            <a:ext cx="2438611" cy="4328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5C138B-3ED6-3E55-DC12-2AF3D30414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1504" y="1100671"/>
            <a:ext cx="2438611" cy="4328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BE8745-2601-7C75-C818-5993420274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2560" y="1113807"/>
            <a:ext cx="2438611" cy="432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7544CD-C47B-D3A0-883B-93875F1B6F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1220" y="3855531"/>
            <a:ext cx="180210" cy="182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AA5420-5F52-4326-A372-6CBCBECD18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5566" y="151063"/>
            <a:ext cx="359475" cy="359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14024F-F13A-D288-653E-2A372670BC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3610" y="1703225"/>
            <a:ext cx="231476" cy="2464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B35975-48A1-64D0-4C93-810978FC79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1172" y="2436481"/>
            <a:ext cx="286268" cy="168027"/>
          </a:xfrm>
          <a:prstGeom prst="rect">
            <a:avLst/>
          </a:prstGeom>
        </p:spPr>
      </p:pic>
      <p:pic>
        <p:nvPicPr>
          <p:cNvPr id="2" name="Picture 2" descr="Athletics - Regent Preparatory School">
            <a:extLst>
              <a:ext uri="{FF2B5EF4-FFF2-40B4-BE49-F238E27FC236}">
                <a16:creationId xmlns:a16="http://schemas.microsoft.com/office/drawing/2014/main" id="{4E9DCA61-35C6-F8F8-4E12-1E09F3FB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477" y="189810"/>
            <a:ext cx="342292" cy="22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ar Decal - Assorted School Spirit – Crossings Campus Store">
            <a:extLst>
              <a:ext uri="{FF2B5EF4-FFF2-40B4-BE49-F238E27FC236}">
                <a16:creationId xmlns:a16="http://schemas.microsoft.com/office/drawing/2014/main" id="{06D8678D-FB84-747E-EABC-273C38948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61" y="890579"/>
            <a:ext cx="334695" cy="33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Edmond North High School | Edmond OK">
            <a:extLst>
              <a:ext uri="{FF2B5EF4-FFF2-40B4-BE49-F238E27FC236}">
                <a16:creationId xmlns:a16="http://schemas.microsoft.com/office/drawing/2014/main" id="{BCF343CB-45F2-4F8D-382A-C538E8791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901" y="961574"/>
            <a:ext cx="190701" cy="20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Tulsa NOAH HomeSchool Jaguars Football (Tulsa, OK) Rankings - High School  On SI">
            <a:extLst>
              <a:ext uri="{FF2B5EF4-FFF2-40B4-BE49-F238E27FC236}">
                <a16:creationId xmlns:a16="http://schemas.microsoft.com/office/drawing/2014/main" id="{5394C075-D6F3-3916-4E9A-3777DE1D8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61" y="2338700"/>
            <a:ext cx="292248" cy="29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A905EF7-AD91-6BF3-F3F1-A521E56C1B0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45220" y="4539517"/>
            <a:ext cx="335382" cy="335382"/>
          </a:xfrm>
          <a:prstGeom prst="rect">
            <a:avLst/>
          </a:prstGeom>
        </p:spPr>
      </p:pic>
      <p:pic>
        <p:nvPicPr>
          <p:cNvPr id="23" name="Picture 12" descr="Sequoyah Middle School (Edmond, OK) Athletics - Schedules, Scores, News,  and More">
            <a:extLst>
              <a:ext uri="{FF2B5EF4-FFF2-40B4-BE49-F238E27FC236}">
                <a16:creationId xmlns:a16="http://schemas.microsoft.com/office/drawing/2014/main" id="{63CCC1AF-4964-CEE9-A1F8-E3C8EBA45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769" y="3102161"/>
            <a:ext cx="333718" cy="28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213656"/>
      </p:ext>
    </p:extLst>
  </p:cSld>
  <p:clrMapOvr>
    <a:masterClrMapping/>
  </p:clrMapOvr>
  <p:transition spd="med" advTm="10473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396636"/>
              </p:ext>
            </p:extLst>
          </p:nvPr>
        </p:nvGraphicFramePr>
        <p:xfrm>
          <a:off x="-8" y="0"/>
          <a:ext cx="12192008" cy="6969291"/>
        </p:xfrm>
        <a:graphic>
          <a:graphicData uri="http://schemas.openxmlformats.org/drawingml/2006/table">
            <a:tbl>
              <a:tblPr/>
              <a:tblGrid>
                <a:gridCol w="1348027">
                  <a:extLst>
                    <a:ext uri="{9D8B030D-6E8A-4147-A177-3AD203B41FA5}">
                      <a16:colId xmlns:a16="http://schemas.microsoft.com/office/drawing/2014/main" val="2841743101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394275417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2612653143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2388502816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2454971648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3119971033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3668629561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552335789"/>
                    </a:ext>
                  </a:extLst>
                </a:gridCol>
                <a:gridCol w="1407792">
                  <a:extLst>
                    <a:ext uri="{9D8B030D-6E8A-4147-A177-3AD203B41FA5}">
                      <a16:colId xmlns:a16="http://schemas.microsoft.com/office/drawing/2014/main" val="2141607645"/>
                    </a:ext>
                  </a:extLst>
                </a:gridCol>
              </a:tblGrid>
              <a:tr h="182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Whitney Topolski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Bye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408314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68366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389413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1,1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Stella Ahrend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1152777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56461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19040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Lucy Debenedictis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1279005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873409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0,3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435205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Charlee Whipple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360297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,0,(4)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348266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562213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Anna Collins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755049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641911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54636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Emma Cavuoti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032547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2,1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2-0, Default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98023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994155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Parker Knowlton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488651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666563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3097596"/>
                  </a:ext>
                </a:extLst>
              </a:tr>
              <a:tr h="1538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Maudi</a:t>
                      </a: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Carillo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519821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0,6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72717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3,2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964671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Sophia Fields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05522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1161474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38702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Natalie Kane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807416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,(3)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504341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996044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Avery Gray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546812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669904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927879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Mary Lappo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238104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1,0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0,3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954072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5107867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Alex Hinkle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7820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887900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38295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Trinity Rost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090753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,(6)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757956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11446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Mackenzi Daniel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653585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006232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637789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Lauren Lenocker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703180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635991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495478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,(3)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Default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93946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567637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153637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983725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3,2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3,1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33593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3,2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6420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147273"/>
                  </a:ext>
                </a:extLst>
              </a:tr>
              <a:tr h="1228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48052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9C8167C2-D147-4046-868E-6963C0E81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988" y="3974476"/>
            <a:ext cx="237765" cy="2377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656C77-0853-4FD3-9BC6-286311082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725" y="1716102"/>
            <a:ext cx="225933" cy="168027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DA0BBACC-CA46-4805-B985-C72775EC3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757" y="3229259"/>
            <a:ext cx="280901" cy="21950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C7320A8-645D-46CD-95AC-0031CCBC0103}"/>
              </a:ext>
            </a:extLst>
          </p:cNvPr>
          <p:cNvSpPr/>
          <p:nvPr/>
        </p:nvSpPr>
        <p:spPr>
          <a:xfrm>
            <a:off x="4581801" y="5934670"/>
            <a:ext cx="3028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#2 Singles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16F590C-751C-0E31-C063-4A62EEFDE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4944" y="193775"/>
            <a:ext cx="286537" cy="286537"/>
          </a:xfrm>
          <a:prstGeom prst="rect">
            <a:avLst/>
          </a:prstGeom>
        </p:spPr>
      </p:pic>
      <p:pic>
        <p:nvPicPr>
          <p:cNvPr id="7" name="Picture 4" descr="Prep Baseball Report &gt; Oklahoma &gt; News">
            <a:extLst>
              <a:ext uri="{FF2B5EF4-FFF2-40B4-BE49-F238E27FC236}">
                <a16:creationId xmlns:a16="http://schemas.microsoft.com/office/drawing/2014/main" id="{0CA69BC7-84E8-EA4B-3B9D-7A4767F6E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914" y="982427"/>
            <a:ext cx="250720" cy="2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ontact Information – Edmond Memorial High School">
            <a:extLst>
              <a:ext uri="{FF2B5EF4-FFF2-40B4-BE49-F238E27FC236}">
                <a16:creationId xmlns:a16="http://schemas.microsoft.com/office/drawing/2014/main" id="{3537F46A-A3CA-663F-89C6-E4100BF60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827" y="5438754"/>
            <a:ext cx="313728" cy="24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92E920-82A0-2D26-F65A-10A4062B01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7230" y="1173013"/>
            <a:ext cx="2438611" cy="4328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8E36EA-C5A3-79CD-6B9A-3F916E7369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0049" y="4157831"/>
            <a:ext cx="2438611" cy="4328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AD920E-C11D-5CD9-2E13-A610C4DAE9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3719" y="1173013"/>
            <a:ext cx="2438611" cy="4328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D5C77A-2CBF-8BA2-8C96-5AAB39BA9C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3720" y="4159816"/>
            <a:ext cx="2438611" cy="432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4D858D-7516-DBAC-BF15-168B988683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7466" y="4709840"/>
            <a:ext cx="176799" cy="1828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36FE57-0CE1-0668-D479-C6CF3B2421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1220" y="1609034"/>
            <a:ext cx="359695" cy="359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E49422-0DEE-03E0-7FF0-DF00E7016F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0360" y="3218277"/>
            <a:ext cx="231668" cy="243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221EE-3BF6-4FC4-90A0-22DBAA8AFC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22926" y="1002310"/>
            <a:ext cx="286537" cy="170703"/>
          </a:xfrm>
          <a:prstGeom prst="rect">
            <a:avLst/>
          </a:prstGeom>
        </p:spPr>
      </p:pic>
      <p:pic>
        <p:nvPicPr>
          <p:cNvPr id="5" name="Picture 12" descr="Sequoyah Middle School (Edmond, OK) Athletics - Schedules, Scores, News,  and More">
            <a:extLst>
              <a:ext uri="{FF2B5EF4-FFF2-40B4-BE49-F238E27FC236}">
                <a16:creationId xmlns:a16="http://schemas.microsoft.com/office/drawing/2014/main" id="{6D195D97-2566-BC3F-92AA-2DFBFC4B0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90" y="5427135"/>
            <a:ext cx="333718" cy="28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Athletics - Regent Preparatory School">
            <a:extLst>
              <a:ext uri="{FF2B5EF4-FFF2-40B4-BE49-F238E27FC236}">
                <a16:creationId xmlns:a16="http://schemas.microsoft.com/office/drawing/2014/main" id="{337566B5-F1C0-BF9A-130E-145C82468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42" y="2476079"/>
            <a:ext cx="342292" cy="22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63B84B-B447-1782-1E52-D3F6AA3A5A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98179" y="2396141"/>
            <a:ext cx="335382" cy="335382"/>
          </a:xfrm>
          <a:prstGeom prst="rect">
            <a:avLst/>
          </a:prstGeom>
        </p:spPr>
      </p:pic>
      <p:pic>
        <p:nvPicPr>
          <p:cNvPr id="18" name="Picture 8" descr="Tulsa NOAH HomeSchool Jaguars Football (Tulsa, OK) Rankings - High School  On SI">
            <a:extLst>
              <a:ext uri="{FF2B5EF4-FFF2-40B4-BE49-F238E27FC236}">
                <a16:creationId xmlns:a16="http://schemas.microsoft.com/office/drawing/2014/main" id="{55AAE182-BA7D-E5C7-C1D4-4412748CC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77" y="214521"/>
            <a:ext cx="292248" cy="29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ar Decal - Assorted School Spirit – Crossings Campus Store">
            <a:extLst>
              <a:ext uri="{FF2B5EF4-FFF2-40B4-BE49-F238E27FC236}">
                <a16:creationId xmlns:a16="http://schemas.microsoft.com/office/drawing/2014/main" id="{7378E9DA-0EAE-14F2-C9C5-1F296C728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840" y="4654875"/>
            <a:ext cx="334695" cy="33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dmond North High School | Edmond OK">
            <a:extLst>
              <a:ext uri="{FF2B5EF4-FFF2-40B4-BE49-F238E27FC236}">
                <a16:creationId xmlns:a16="http://schemas.microsoft.com/office/drawing/2014/main" id="{0C19FAAA-F73A-E416-7565-BA141E8F2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829" y="3967892"/>
            <a:ext cx="190701" cy="20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98326"/>
      </p:ext>
    </p:extLst>
  </p:cSld>
  <p:clrMapOvr>
    <a:masterClrMapping/>
  </p:clrMapOvr>
  <p:transition spd="med" advTm="11247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4662699" y="1782763"/>
            <a:ext cx="2849286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47177"/>
              </p:ext>
            </p:extLst>
          </p:nvPr>
        </p:nvGraphicFramePr>
        <p:xfrm>
          <a:off x="4" y="-42"/>
          <a:ext cx="12191999" cy="6881067"/>
        </p:xfrm>
        <a:graphic>
          <a:graphicData uri="http://schemas.openxmlformats.org/drawingml/2006/table">
            <a:tbl>
              <a:tblPr/>
              <a:tblGrid>
                <a:gridCol w="1348026">
                  <a:extLst>
                    <a:ext uri="{9D8B030D-6E8A-4147-A177-3AD203B41FA5}">
                      <a16:colId xmlns:a16="http://schemas.microsoft.com/office/drawing/2014/main" val="3013150745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126487178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71057649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4018809566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487999820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940955747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25898208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989605137"/>
                    </a:ext>
                  </a:extLst>
                </a:gridCol>
                <a:gridCol w="1407791">
                  <a:extLst>
                    <a:ext uri="{9D8B030D-6E8A-4147-A177-3AD203B41FA5}">
                      <a16:colId xmlns:a16="http://schemas.microsoft.com/office/drawing/2014/main" val="498388522"/>
                    </a:ext>
                  </a:extLst>
                </a:gridCol>
              </a:tblGrid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Snowden/Snowden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95744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73405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228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3,0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Duggirala/Phang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,4,(3)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51816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7154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40653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Higgins/Smiley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43532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70350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,2,(5)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65525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Jones/Wenzel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81316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3,3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72325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54197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Combs/Howard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4897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65653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18997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Heidebrecht/Oliva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17779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35536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81233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Hawkins/McGiboney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83025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28642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4,2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254371"/>
                  </a:ext>
                </a:extLst>
              </a:tr>
              <a:tr h="1397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Collins/Rhodes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509165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4,0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69527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3,4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80756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Armstrong/Everett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54569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503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3,0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79156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Frye/Southwick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64685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,(8)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,(5)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96809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52121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Davis/Madison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99125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99339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,1,(3)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12117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Barrick/Schneidau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17627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4,3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64845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645149"/>
                  </a:ext>
                </a:extLst>
              </a:tr>
              <a:tr h="1397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Everett/Spencer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70502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403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198246"/>
                  </a:ext>
                </a:extLst>
              </a:tr>
              <a:tr h="1397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Aquino/Michels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59305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1,0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,3,(4)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84496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1253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Bradford/Nelson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88103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10111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62796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Cupp/Seach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81884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33268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14680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4,2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0,4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080232"/>
                  </a:ext>
                </a:extLst>
              </a:tr>
              <a:tr h="6294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35897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79697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37086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,(7)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68621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,(1)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2,3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24873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94085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07842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CF4E513-B542-489F-9C6D-586B5278B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750" y="156951"/>
            <a:ext cx="237765" cy="2377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9EEF4D-ACEF-44BB-8EA5-0C7DD9941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132" y="2378345"/>
            <a:ext cx="225933" cy="168027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EDB41638-1B9A-46D6-AE0A-5BCBB1514B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8831" y="3141267"/>
            <a:ext cx="280901" cy="21950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FB7E6B1-A0D1-4D9D-B520-579396CF7DF8}"/>
              </a:ext>
            </a:extLst>
          </p:cNvPr>
          <p:cNvSpPr/>
          <p:nvPr/>
        </p:nvSpPr>
        <p:spPr>
          <a:xfrm>
            <a:off x="4404672" y="5934670"/>
            <a:ext cx="33826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#1 Doubles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D37794D-EBAC-07A4-8732-980577FED0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267" y="2361197"/>
            <a:ext cx="254648" cy="254648"/>
          </a:xfrm>
          <a:prstGeom prst="rect">
            <a:avLst/>
          </a:prstGeom>
        </p:spPr>
      </p:pic>
      <p:pic>
        <p:nvPicPr>
          <p:cNvPr id="8" name="Picture 4" descr="Prep Baseball Report &gt; Oklahoma &gt; News">
            <a:extLst>
              <a:ext uri="{FF2B5EF4-FFF2-40B4-BE49-F238E27FC236}">
                <a16:creationId xmlns:a16="http://schemas.microsoft.com/office/drawing/2014/main" id="{785CA0F9-D47A-7181-E11B-A907A9B95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180" y="1638197"/>
            <a:ext cx="250720" cy="2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ontact Information – Edmond Memorial High School">
            <a:extLst>
              <a:ext uri="{FF2B5EF4-FFF2-40B4-BE49-F238E27FC236}">
                <a16:creationId xmlns:a16="http://schemas.microsoft.com/office/drawing/2014/main" id="{FCD7EFFE-E0AC-70AE-DD59-D60C11049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831" y="4635960"/>
            <a:ext cx="313728" cy="24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CAD533-493F-DB9B-5FE8-3746B981E3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0867" y="1104200"/>
            <a:ext cx="2438611" cy="4328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F30C32-6C1A-79F5-F108-561F371EC1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2518" y="1104200"/>
            <a:ext cx="2438611" cy="432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FB5FB6B-BA0A-0526-45B2-FDE200203A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2519" y="4100689"/>
            <a:ext cx="2438611" cy="4328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6E920D-A222-9C06-960E-BAEF8A5C33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1258" y="4060117"/>
            <a:ext cx="2438611" cy="4328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129E63-D72F-57B3-7BF4-2F901E1B80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13" y="952281"/>
            <a:ext cx="176799" cy="1828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AFF031-F179-D64F-681E-CFF317D029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2555" y="95985"/>
            <a:ext cx="359695" cy="359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EF57BA-3E3D-58E6-0D19-600AA70067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11561" y="3850044"/>
            <a:ext cx="231668" cy="2438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5F2A1A-DFA1-AF8B-A8C5-4329818ADA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18831" y="933497"/>
            <a:ext cx="286537" cy="170703"/>
          </a:xfrm>
          <a:prstGeom prst="rect">
            <a:avLst/>
          </a:prstGeom>
        </p:spPr>
      </p:pic>
      <p:pic>
        <p:nvPicPr>
          <p:cNvPr id="9" name="Picture 12" descr="Sequoyah Middle School (Edmond, OK) Athletics - Schedules, Scores, News,  and More">
            <a:extLst>
              <a:ext uri="{FF2B5EF4-FFF2-40B4-BE49-F238E27FC236}">
                <a16:creationId xmlns:a16="http://schemas.microsoft.com/office/drawing/2014/main" id="{DBD21360-11B8-24A3-C166-4D7D0407E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738" y="4600378"/>
            <a:ext cx="333718" cy="28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thletics - Regent Preparatory School">
            <a:extLst>
              <a:ext uri="{FF2B5EF4-FFF2-40B4-BE49-F238E27FC236}">
                <a16:creationId xmlns:a16="http://schemas.microsoft.com/office/drawing/2014/main" id="{75875ADE-8FC9-D93E-E7D5-03ACAADBE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267" y="3858036"/>
            <a:ext cx="342292" cy="22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102034-830F-BCB5-A523-9A9736F3E7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3900" y="5311032"/>
            <a:ext cx="335382" cy="335382"/>
          </a:xfrm>
          <a:prstGeom prst="rect">
            <a:avLst/>
          </a:prstGeom>
        </p:spPr>
      </p:pic>
      <p:pic>
        <p:nvPicPr>
          <p:cNvPr id="20" name="Picture 8" descr="Tulsa NOAH HomeSchool Jaguars Football (Tulsa, OK) Rankings - High School  On SI">
            <a:extLst>
              <a:ext uri="{FF2B5EF4-FFF2-40B4-BE49-F238E27FC236}">
                <a16:creationId xmlns:a16="http://schemas.microsoft.com/office/drawing/2014/main" id="{3B55CF17-DAA0-3B78-6F40-C112FB6B4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561" y="5338388"/>
            <a:ext cx="292248" cy="29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ar Decal - Assorted School Spirit – Crossings Campus Store">
            <a:extLst>
              <a:ext uri="{FF2B5EF4-FFF2-40B4-BE49-F238E27FC236}">
                <a16:creationId xmlns:a16="http://schemas.microsoft.com/office/drawing/2014/main" id="{B298070B-D9D9-4B0C-5C00-38D406364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517" y="1632909"/>
            <a:ext cx="237765" cy="23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dmond North High School | Edmond OK">
            <a:extLst>
              <a:ext uri="{FF2B5EF4-FFF2-40B4-BE49-F238E27FC236}">
                <a16:creationId xmlns:a16="http://schemas.microsoft.com/office/drawing/2014/main" id="{FAC33E4A-7AC2-15B6-4C21-D48DB5B7B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814" y="3149982"/>
            <a:ext cx="190701" cy="20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581091"/>
      </p:ext>
    </p:extLst>
  </p:cSld>
  <p:clrMapOvr>
    <a:masterClrMapping/>
  </p:clrMapOvr>
  <p:transition spd="med" advTm="10791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20646" y="551182"/>
            <a:ext cx="22826577" cy="51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274018"/>
              </p:ext>
            </p:extLst>
          </p:nvPr>
        </p:nvGraphicFramePr>
        <p:xfrm>
          <a:off x="1" y="15"/>
          <a:ext cx="12191998" cy="6852428"/>
        </p:xfrm>
        <a:graphic>
          <a:graphicData uri="http://schemas.openxmlformats.org/drawingml/2006/table">
            <a:tbl>
              <a:tblPr/>
              <a:tblGrid>
                <a:gridCol w="1348026">
                  <a:extLst>
                    <a:ext uri="{9D8B030D-6E8A-4147-A177-3AD203B41FA5}">
                      <a16:colId xmlns:a16="http://schemas.microsoft.com/office/drawing/2014/main" val="1041825504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900199212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447120626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49136600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31025254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374606544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287559728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064073160"/>
                    </a:ext>
                  </a:extLst>
                </a:gridCol>
                <a:gridCol w="1407790">
                  <a:extLst>
                    <a:ext uri="{9D8B030D-6E8A-4147-A177-3AD203B41FA5}">
                      <a16:colId xmlns:a16="http://schemas.microsoft.com/office/drawing/2014/main" val="2267789496"/>
                    </a:ext>
                  </a:extLst>
                </a:gridCol>
              </a:tblGrid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Prater/Kutner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46743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88148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1,0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13552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2,1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Baughman/Wilkerson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99327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27326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,4,(11)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062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Bowman/Napier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59589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509705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,3,(7)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128210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Bastin/Carns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94463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25009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75688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Lewallen/Spivey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30645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38230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3,4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225635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Alley/S. Kane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23796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Bartlesville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3,4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2923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02780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Ahrend/Manwell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01377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52942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2,0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Westmoore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972882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Crawley/Shepherd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26924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,2,(4)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6,5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63723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,(5)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,4,(7)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45558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Hetrick/Winzenburg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21707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08302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20832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Jaha/Magee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09331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3,1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30665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448871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Burlison/Doerflinger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23952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32900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62294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North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Bailey/Gottshall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89357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,2,(6)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15253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87817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Fowler/Porter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55900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967079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,(2)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5963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Carberry/Grant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97915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,(5)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1680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33073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Bernasconi/Johnson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00080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52588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3,0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83002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Blasdel/Lamb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73978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65265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50768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,4,(7)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34964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Ada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30474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Crossings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17408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48298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3,2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25283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,2,(2)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804358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33593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56301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E003F78-BC90-4BA3-A23E-A71BFFD259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72" y="1625659"/>
            <a:ext cx="238703" cy="2387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F15281-D053-4953-BA05-9284CB000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165" y="2384905"/>
            <a:ext cx="225933" cy="168027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2FB21C2C-8751-48E5-808C-DD3FC1DC4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298" y="1644858"/>
            <a:ext cx="280901" cy="21950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BEAAF60-7E50-4C29-B02D-D20144FD3A7E}"/>
              </a:ext>
            </a:extLst>
          </p:cNvPr>
          <p:cNvSpPr/>
          <p:nvPr/>
        </p:nvSpPr>
        <p:spPr>
          <a:xfrm>
            <a:off x="4404672" y="5934670"/>
            <a:ext cx="33826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</a:t>
            </a:r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Doubles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FAE8449-7B0A-0E47-BDAC-CE39A6015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286" y="2358964"/>
            <a:ext cx="249958" cy="256054"/>
          </a:xfrm>
          <a:prstGeom prst="rect">
            <a:avLst/>
          </a:prstGeom>
        </p:spPr>
      </p:pic>
      <p:pic>
        <p:nvPicPr>
          <p:cNvPr id="9" name="Picture 4" descr="Prep Baseball Report &gt; Oklahoma &gt; News">
            <a:extLst>
              <a:ext uri="{FF2B5EF4-FFF2-40B4-BE49-F238E27FC236}">
                <a16:creationId xmlns:a16="http://schemas.microsoft.com/office/drawing/2014/main" id="{A1F2DB29-E267-FA9E-53D6-BDF5235C0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345" y="3123067"/>
            <a:ext cx="250720" cy="2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ontact Information – Edmond Memorial High School">
            <a:extLst>
              <a:ext uri="{FF2B5EF4-FFF2-40B4-BE49-F238E27FC236}">
                <a16:creationId xmlns:a16="http://schemas.microsoft.com/office/drawing/2014/main" id="{AC138126-BCE8-9733-4281-51F84652C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858" y="3876884"/>
            <a:ext cx="313728" cy="24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5C5818-5E8F-096B-5C1D-F5B1446AAA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5299" y="1126864"/>
            <a:ext cx="2438611" cy="432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BE595F-5C90-D579-4BAE-7A12330786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8073" y="4087899"/>
            <a:ext cx="2438611" cy="4328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000CBC-25AA-0F2E-E2B4-8E6E29103C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5450" y="4087135"/>
            <a:ext cx="2438611" cy="4328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092105-F8F2-EFC9-CE07-3E63E5E461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5450" y="1128048"/>
            <a:ext cx="2438611" cy="4328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956D690-265E-7F8B-A5CD-3A255B0C11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4731" y="941419"/>
            <a:ext cx="176799" cy="1828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706B42-4753-DAD0-C2AF-76D35BAED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8475" y="97052"/>
            <a:ext cx="359695" cy="359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2850DE-B8A9-CA12-1AAF-967C0229A0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37298" y="4582742"/>
            <a:ext cx="231668" cy="2438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7C9AE-1041-C38A-424C-A94EA865C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7298" y="172314"/>
            <a:ext cx="286537" cy="170703"/>
          </a:xfrm>
          <a:prstGeom prst="rect">
            <a:avLst/>
          </a:prstGeom>
        </p:spPr>
      </p:pic>
      <p:pic>
        <p:nvPicPr>
          <p:cNvPr id="7" name="Picture 12" descr="Sequoyah Middle School (Edmond, OK) Athletics - Schedules, Scores, News,  and More">
            <a:extLst>
              <a:ext uri="{FF2B5EF4-FFF2-40B4-BE49-F238E27FC236}">
                <a16:creationId xmlns:a16="http://schemas.microsoft.com/office/drawing/2014/main" id="{D491E567-F860-7B1B-68F3-FAEC750FB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12" y="3868389"/>
            <a:ext cx="333718" cy="28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thletics - Regent Preparatory School">
            <a:extLst>
              <a:ext uri="{FF2B5EF4-FFF2-40B4-BE49-F238E27FC236}">
                <a16:creationId xmlns:a16="http://schemas.microsoft.com/office/drawing/2014/main" id="{2965D212-C5D5-61DC-0F34-F5AE443AF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475" y="4598338"/>
            <a:ext cx="342292" cy="22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C0B752-395D-7168-13E1-684515CCA46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5439" y="5269702"/>
            <a:ext cx="335382" cy="335382"/>
          </a:xfrm>
          <a:prstGeom prst="rect">
            <a:avLst/>
          </a:prstGeom>
        </p:spPr>
      </p:pic>
      <p:pic>
        <p:nvPicPr>
          <p:cNvPr id="19" name="Picture 8" descr="Tulsa NOAH HomeSchool Jaguars Football (Tulsa, OK) Rankings - High School  On SI">
            <a:extLst>
              <a:ext uri="{FF2B5EF4-FFF2-40B4-BE49-F238E27FC236}">
                <a16:creationId xmlns:a16="http://schemas.microsoft.com/office/drawing/2014/main" id="{E51E23F8-FA9E-BF08-8B8F-BF31BC32E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198" y="5290788"/>
            <a:ext cx="292248" cy="29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ar Decal - Assorted School Spirit – Crossings Campus Store">
            <a:extLst>
              <a:ext uri="{FF2B5EF4-FFF2-40B4-BE49-F238E27FC236}">
                <a16:creationId xmlns:a16="http://schemas.microsoft.com/office/drawing/2014/main" id="{B7D5A79F-C20C-5FA7-973D-C0A3BD308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72" y="873681"/>
            <a:ext cx="334695" cy="33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dmond North High School | Edmond OK">
            <a:extLst>
              <a:ext uri="{FF2B5EF4-FFF2-40B4-BE49-F238E27FC236}">
                <a16:creationId xmlns:a16="http://schemas.microsoft.com/office/drawing/2014/main" id="{6EBAC1BD-91AC-04BC-5DBC-FD06ADBC1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829" y="3136389"/>
            <a:ext cx="190701" cy="20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16353"/>
      </p:ext>
    </p:extLst>
  </p:cSld>
  <p:clrMapOvr>
    <a:masterClrMapping/>
  </p:clrMapOvr>
  <p:transition spd="med" advTm="11165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b6115f3-f2eb-4a22-993f-a0f3672c703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7F73CFED54F3428063EE2A46C6BA7F" ma:contentTypeVersion="10" ma:contentTypeDescription="Create a new document." ma:contentTypeScope="" ma:versionID="80636f49488a3c4d5b05f44bd1159676">
  <xsd:schema xmlns:xsd="http://www.w3.org/2001/XMLSchema" xmlns:xs="http://www.w3.org/2001/XMLSchema" xmlns:p="http://schemas.microsoft.com/office/2006/metadata/properties" xmlns:ns3="c554662b-605b-4a89-a118-b69aa1b4b754" xmlns:ns4="bb6115f3-f2eb-4a22-993f-a0f3672c703f" targetNamespace="http://schemas.microsoft.com/office/2006/metadata/properties" ma:root="true" ma:fieldsID="5071f3065dca721ab82e115bdf088141" ns3:_="" ns4:_="">
    <xsd:import namespace="c554662b-605b-4a89-a118-b69aa1b4b754"/>
    <xsd:import namespace="bb6115f3-f2eb-4a22-993f-a0f3672c703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54662b-605b-4a89-a118-b69aa1b4b75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6115f3-f2eb-4a22-993f-a0f3672c70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BBD1A5-9080-4D6C-90C6-E8D170E737C0}">
  <ds:schemaRefs>
    <ds:schemaRef ds:uri="bb6115f3-f2eb-4a22-993f-a0f3672c703f"/>
    <ds:schemaRef ds:uri="c554662b-605b-4a89-a118-b69aa1b4b75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6120A7B-0616-4EFC-BE90-0E173EC37E53}">
  <ds:schemaRefs>
    <ds:schemaRef ds:uri="bb6115f3-f2eb-4a22-993f-a0f3672c703f"/>
    <ds:schemaRef ds:uri="c554662b-605b-4a89-a118-b69aa1b4b7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91A2B58-DC54-4F5B-9544-D21338DF99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1151</Words>
  <Application>Microsoft Office PowerPoint</Application>
  <PresentationFormat>Widescreen</PresentationFormat>
  <Paragraphs>772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Ashley, Tyler</dc:creator>
  <cp:lastModifiedBy>Ashley, Tyler</cp:lastModifiedBy>
  <cp:revision>2</cp:revision>
  <cp:lastPrinted>2023-05-01T22:46:47Z</cp:lastPrinted>
  <dcterms:created xsi:type="dcterms:W3CDTF">2019-03-07T19:42:07Z</dcterms:created>
  <dcterms:modified xsi:type="dcterms:W3CDTF">2026-05-06T01:26:12Z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0x0101001A7F73CFED54F3428063EE2A46C6BA7F</vt:lpwstr>
  </property>
  <property fmtid="{D5CDD505-2E9C-101B-9397-08002B2CF9AE}" pid="3" name="MSIP_Label_63dd00df-010c-4647-b299-918823b7a4f3_Enabled">
    <vt:lpwstr>true</vt:lpwstr>
  </property>
  <property fmtid="{D5CDD505-2E9C-101B-9397-08002B2CF9AE}" pid="4" name="MSIP_Label_63dd00df-010c-4647-b299-918823b7a4f3_SetDate">
    <vt:lpwstr>2026-05-03T20:30:24Z</vt:lpwstr>
  </property>
  <property fmtid="{D5CDD505-2E9C-101B-9397-08002B2CF9AE}" pid="5" name="MSIP_Label_63dd00df-010c-4647-b299-918823b7a4f3_Method">
    <vt:lpwstr>Standard</vt:lpwstr>
  </property>
  <property fmtid="{D5CDD505-2E9C-101B-9397-08002B2CF9AE}" pid="6" name="MSIP_Label_63dd00df-010c-4647-b299-918823b7a4f3_Name">
    <vt:lpwstr>defa4170-0d19-0005-0004-bc88714345d2</vt:lpwstr>
  </property>
  <property fmtid="{D5CDD505-2E9C-101B-9397-08002B2CF9AE}" pid="7" name="MSIP_Label_63dd00df-010c-4647-b299-918823b7a4f3_SiteId">
    <vt:lpwstr>7a734afc-57e3-40d0-97f2-024f9b148309</vt:lpwstr>
  </property>
  <property fmtid="{D5CDD505-2E9C-101B-9397-08002B2CF9AE}" pid="8" name="MSIP_Label_63dd00df-010c-4647-b299-918823b7a4f3_ActionId">
    <vt:lpwstr>b3dfe35f-88da-4f91-890c-f7ce29735142</vt:lpwstr>
  </property>
  <property fmtid="{D5CDD505-2E9C-101B-9397-08002B2CF9AE}" pid="9" name="MSIP_Label_63dd00df-010c-4647-b299-918823b7a4f3_ContentBits">
    <vt:lpwstr>0</vt:lpwstr>
  </property>
  <property fmtid="{D5CDD505-2E9C-101B-9397-08002B2CF9AE}" pid="10" name="MSIP_Label_63dd00df-010c-4647-b299-918823b7a4f3_Tag">
    <vt:lpwstr>10, 3, 0, 1</vt:lpwstr>
  </property>
</Properties>
</file>